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4" r:id="rId2"/>
    <p:sldId id="282" r:id="rId3"/>
    <p:sldId id="283" r:id="rId4"/>
    <p:sldId id="260" r:id="rId5"/>
    <p:sldId id="274" r:id="rId6"/>
    <p:sldId id="292" r:id="rId7"/>
    <p:sldId id="285" r:id="rId8"/>
    <p:sldId id="264" r:id="rId9"/>
    <p:sldId id="262" r:id="rId10"/>
    <p:sldId id="289" r:id="rId11"/>
    <p:sldId id="265" r:id="rId12"/>
    <p:sldId id="286" r:id="rId13"/>
    <p:sldId id="269" r:id="rId14"/>
    <p:sldId id="290" r:id="rId15"/>
    <p:sldId id="291" r:id="rId16"/>
    <p:sldId id="287" r:id="rId17"/>
    <p:sldId id="293" r:id="rId18"/>
    <p:sldId id="257" r:id="rId19"/>
    <p:sldId id="28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DBEE5-1F49-4E21-AA75-C1EB99554DBB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F900-46A4-4B55-A06F-548409280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6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7A637-8712-4E20-957A-998EEAA86395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03211-B18B-477D-A05F-14E4BC8723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488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3211-B18B-477D-A05F-14E4BC87236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12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3211-B18B-477D-A05F-14E4BC8723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32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3211-B18B-477D-A05F-14E4BC8723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8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3211-B18B-477D-A05F-14E4BC87236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35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33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26B9-07AC-4BAF-B3D7-FAC1D3999DA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47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26B9-07AC-4BAF-B3D7-FAC1D3999DA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056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26B9-07AC-4BAF-B3D7-FAC1D3999DA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47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26B9-07AC-4BAF-B3D7-FAC1D3999DA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47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26B9-07AC-4BAF-B3D7-FAC1D3999DA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03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023126B9-07AC-4BAF-B3D7-FAC1D3999DA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547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5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61546" y="1468322"/>
            <a:ext cx="12253546" cy="3886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-61546" y="2624369"/>
            <a:ext cx="122535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Keyword Extraction and Technology Entity Extraction for Disruptive Technology Policy Texts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55" y="1569249"/>
            <a:ext cx="1055120" cy="105512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26B9-07AC-4BAF-B3D7-FAC1D3999DA4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6F7FF6-43CF-4E6F-9D92-2DFCBA9B32CC}"/>
              </a:ext>
            </a:extLst>
          </p:cNvPr>
          <p:cNvSpPr txBox="1"/>
          <p:nvPr/>
        </p:nvSpPr>
        <p:spPr>
          <a:xfrm>
            <a:off x="9066860" y="4466348"/>
            <a:ext cx="2993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err="1"/>
              <a:t>Aofei</a:t>
            </a:r>
            <a:r>
              <a:rPr lang="en-US" altLang="zh-CN" dirty="0"/>
              <a:t> Chang</a:t>
            </a:r>
          </a:p>
          <a:p>
            <a:endParaRPr lang="en-US" altLang="zh-CN" dirty="0"/>
          </a:p>
          <a:p>
            <a:pPr algn="r"/>
            <a:r>
              <a:rPr lang="en-US" altLang="zh-CN" dirty="0"/>
              <a:t>2021.9.30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33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385071" y="1833768"/>
            <a:ext cx="0" cy="37084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6140479" y="4655690"/>
            <a:ext cx="220663" cy="2206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164408" y="2603902"/>
            <a:ext cx="220663" cy="220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05735" y="2184801"/>
            <a:ext cx="3430588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collection</a:t>
            </a:r>
            <a:endParaRPr lang="zh-HK" altLang="en-US" sz="32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05735" y="4137017"/>
            <a:ext cx="4666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Relevance judgement</a:t>
            </a:r>
            <a:endParaRPr lang="zh-HK" altLang="en-US" sz="32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6337214" y="2710264"/>
            <a:ext cx="3995737" cy="7938"/>
          </a:xfrm>
          <a:prstGeom prst="line">
            <a:avLst/>
          </a:prstGeom>
          <a:solidFill>
            <a:srgbClr val="D3481D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/>
        </p:nvCxnSpPr>
        <p:spPr>
          <a:xfrm flipV="1">
            <a:off x="6337214" y="4754792"/>
            <a:ext cx="3995737" cy="7938"/>
          </a:xfrm>
          <a:prstGeom prst="line">
            <a:avLst/>
          </a:prstGeom>
          <a:solidFill>
            <a:srgbClr val="D3481D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4" name="文本框 13"/>
          <p:cNvSpPr txBox="1"/>
          <p:nvPr/>
        </p:nvSpPr>
        <p:spPr>
          <a:xfrm>
            <a:off x="1247605" y="237446"/>
            <a:ext cx="684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Text collection and relevance judgement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1341487" y="780336"/>
            <a:ext cx="2853178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" y="364144"/>
            <a:ext cx="812064" cy="81206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225020B-628D-4D7F-B88A-DC17F6EC754A}"/>
              </a:ext>
            </a:extLst>
          </p:cNvPr>
          <p:cNvSpPr/>
          <p:nvPr/>
        </p:nvSpPr>
        <p:spPr>
          <a:xfrm>
            <a:off x="793001" y="2184801"/>
            <a:ext cx="5812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 Main large websites: </a:t>
            </a:r>
          </a:p>
          <a:p>
            <a:r>
              <a:rPr lang="en-US" altLang="zh-CN" sz="2800" dirty="0"/>
              <a:t>The UK government website, </a:t>
            </a:r>
          </a:p>
          <a:p>
            <a:r>
              <a:rPr lang="en-US" altLang="zh-CN" sz="2800" dirty="0"/>
              <a:t>The EU publications website, </a:t>
            </a:r>
          </a:p>
          <a:p>
            <a:r>
              <a:rPr lang="en-US" altLang="zh-CN" sz="2800" dirty="0"/>
              <a:t>The US Center for Strategic and International Studies</a:t>
            </a:r>
          </a:p>
          <a:p>
            <a:r>
              <a:rPr lang="en-US" altLang="zh-CN" sz="2800" dirty="0"/>
              <a:t>etc.</a:t>
            </a:r>
            <a:endParaRPr lang="zh-CN" altLang="en-US" sz="28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286FD7-5A28-4FFE-B487-92B57792089B}"/>
              </a:ext>
            </a:extLst>
          </p:cNvPr>
          <p:cNvSpPr/>
          <p:nvPr/>
        </p:nvSpPr>
        <p:spPr>
          <a:xfrm>
            <a:off x="785556" y="2188635"/>
            <a:ext cx="47576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The content of the article is divided into three parts according to the position:</a:t>
            </a:r>
          </a:p>
          <a:p>
            <a:r>
              <a:rPr lang="en-US" altLang="zh-CN" dirty="0"/>
              <a:t> </a:t>
            </a:r>
            <a:r>
              <a:rPr lang="en-US" altLang="zh-CN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title, abstract and body</a:t>
            </a:r>
          </a:p>
          <a:p>
            <a:endParaRPr lang="en-US" altLang="zh-CN" sz="2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2800" dirty="0"/>
              <a:t>Words score formula:</a:t>
            </a:r>
          </a:p>
          <a:p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F15433-3183-447D-8F80-05C8013E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66" y="4908177"/>
            <a:ext cx="6117465" cy="108299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75D0C50-4E64-40CA-95AC-96DE4A886A7F}"/>
              </a:ext>
            </a:extLst>
          </p:cNvPr>
          <p:cNvSpPr txBox="1"/>
          <p:nvPr/>
        </p:nvSpPr>
        <p:spPr>
          <a:xfrm>
            <a:off x="479685" y="6250899"/>
            <a:ext cx="906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Finally, 1005 English policy texts were chosen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3211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752017" y="2234226"/>
            <a:ext cx="6023538" cy="2786732"/>
          </a:xfrm>
          <a:custGeom>
            <a:avLst/>
            <a:gdLst>
              <a:gd name="connsiteX0" fmla="*/ 1105850 w 7559675"/>
              <a:gd name="connsiteY0" fmla="*/ 0 h 2476500"/>
              <a:gd name="connsiteX1" fmla="*/ 1309948 w 7559675"/>
              <a:gd name="connsiteY1" fmla="*/ 241300 h 2476500"/>
              <a:gd name="connsiteX2" fmla="*/ 7559675 w 7559675"/>
              <a:gd name="connsiteY2" fmla="*/ 241300 h 2476500"/>
              <a:gd name="connsiteX3" fmla="*/ 7559675 w 7559675"/>
              <a:gd name="connsiteY3" fmla="*/ 2476500 h 2476500"/>
              <a:gd name="connsiteX4" fmla="*/ 0 w 7559675"/>
              <a:gd name="connsiteY4" fmla="*/ 2476500 h 2476500"/>
              <a:gd name="connsiteX5" fmla="*/ 0 w 7559675"/>
              <a:gd name="connsiteY5" fmla="*/ 241300 h 2476500"/>
              <a:gd name="connsiteX6" fmla="*/ 901752 w 7559675"/>
              <a:gd name="connsiteY6" fmla="*/ 2413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9675" h="2476500">
                <a:moveTo>
                  <a:pt x="1105850" y="0"/>
                </a:moveTo>
                <a:lnTo>
                  <a:pt x="1309948" y="241300"/>
                </a:lnTo>
                <a:lnTo>
                  <a:pt x="7559675" y="241300"/>
                </a:lnTo>
                <a:lnTo>
                  <a:pt x="7559675" y="2476500"/>
                </a:lnTo>
                <a:lnTo>
                  <a:pt x="0" y="2476500"/>
                </a:lnTo>
                <a:lnTo>
                  <a:pt x="0" y="241300"/>
                </a:lnTo>
                <a:lnTo>
                  <a:pt x="901752" y="241300"/>
                </a:lnTo>
                <a:close/>
              </a:path>
            </a:pathLst>
          </a:custGeom>
          <a:ln>
            <a:solidFill>
              <a:srgbClr val="DB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288000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WOS integrates academic journals, invention patents, academic conferences, academic websites and various other high-quality information resources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1447859" y="1544138"/>
            <a:ext cx="4286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of Science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10774680" y="6356350"/>
            <a:ext cx="1437640" cy="365125"/>
          </a:xfrm>
        </p:spPr>
        <p:txBody>
          <a:bodyPr/>
          <a:lstStyle/>
          <a:p>
            <a:fld id="{023126B9-07AC-4BAF-B3D7-FAC1D3999DA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233556" y="357012"/>
            <a:ext cx="656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Disruptive technology lexicon construction</a:t>
            </a:r>
            <a:endParaRPr lang="zh-CN" altLang="en-US" sz="24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1341487" y="780336"/>
            <a:ext cx="2853178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" y="364144"/>
            <a:ext cx="812064" cy="81206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DEE62DB-83B3-46BF-A379-71DCB297F75F}"/>
              </a:ext>
            </a:extLst>
          </p:cNvPr>
          <p:cNvSpPr/>
          <p:nvPr/>
        </p:nvSpPr>
        <p:spPr>
          <a:xfrm>
            <a:off x="752017" y="5515586"/>
            <a:ext cx="6833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TS = (disruptive technology OR disruptive innovation)</a:t>
            </a:r>
            <a:endParaRPr lang="zh-CN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9C645A9-052C-40D6-AA48-5641214F8EF1}"/>
              </a:ext>
            </a:extLst>
          </p:cNvPr>
          <p:cNvSpPr/>
          <p:nvPr/>
        </p:nvSpPr>
        <p:spPr>
          <a:xfrm>
            <a:off x="8724275" y="2067358"/>
            <a:ext cx="3075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7400 base keywords </a:t>
            </a:r>
          </a:p>
          <a:p>
            <a:r>
              <a:rPr lang="en-US" altLang="zh-CN" sz="3200" dirty="0"/>
              <a:t>&amp;</a:t>
            </a:r>
          </a:p>
          <a:p>
            <a:r>
              <a:rPr lang="en-US" altLang="zh-CN" sz="3200" dirty="0"/>
              <a:t>more than 300 technology-specific words</a:t>
            </a:r>
            <a:endParaRPr lang="zh-CN" altLang="en-US" sz="3200" dirty="0"/>
          </a:p>
        </p:txBody>
      </p:sp>
      <p:sp>
        <p:nvSpPr>
          <p:cNvPr id="14" name="右大括号 13">
            <a:extLst>
              <a:ext uri="{FF2B5EF4-FFF2-40B4-BE49-F238E27FC236}">
                <a16:creationId xmlns:a16="http://schemas.microsoft.com/office/drawing/2014/main" id="{398178D8-3ACD-4555-A828-1BCAF169C649}"/>
              </a:ext>
            </a:extLst>
          </p:cNvPr>
          <p:cNvSpPr/>
          <p:nvPr/>
        </p:nvSpPr>
        <p:spPr>
          <a:xfrm>
            <a:off x="7150308" y="1544138"/>
            <a:ext cx="1349115" cy="49568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C5773E5-2565-43DE-80B9-242539DD1E17}"/>
              </a:ext>
            </a:extLst>
          </p:cNvPr>
          <p:cNvSpPr/>
          <p:nvPr/>
        </p:nvSpPr>
        <p:spPr>
          <a:xfrm>
            <a:off x="8660287" y="242910"/>
            <a:ext cx="2811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27 core</a:t>
            </a:r>
            <a:r>
              <a:rPr lang="zh-CN" altLang="en-US" sz="3200" dirty="0"/>
              <a:t> </a:t>
            </a:r>
            <a:r>
              <a:rPr lang="en-US" altLang="zh-CN" sz="3200" dirty="0"/>
              <a:t>words</a:t>
            </a:r>
            <a:endParaRPr lang="zh-CN" altLang="en-US" sz="3200" dirty="0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34B3D595-2626-4325-9248-880F14044C82}"/>
              </a:ext>
            </a:extLst>
          </p:cNvPr>
          <p:cNvSpPr/>
          <p:nvPr/>
        </p:nvSpPr>
        <p:spPr>
          <a:xfrm>
            <a:off x="9863528" y="825354"/>
            <a:ext cx="314793" cy="507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372A96E-D5AE-4994-84E2-40309BF0A2FE}"/>
              </a:ext>
            </a:extLst>
          </p:cNvPr>
          <p:cNvSpPr txBox="1"/>
          <p:nvPr/>
        </p:nvSpPr>
        <p:spPr>
          <a:xfrm>
            <a:off x="9307855" y="1377749"/>
            <a:ext cx="175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 times weight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8662DD-9B73-4FB2-A6C5-98652768D76D}"/>
              </a:ext>
            </a:extLst>
          </p:cNvPr>
          <p:cNvSpPr txBox="1"/>
          <p:nvPr/>
        </p:nvSpPr>
        <p:spPr>
          <a:xfrm>
            <a:off x="9017921" y="5556859"/>
            <a:ext cx="175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 times weight</a:t>
            </a:r>
            <a:endParaRPr lang="zh-CN" altLang="en-US" dirty="0"/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2B34EA27-D3F3-4FD1-BC9A-57DE09B8A394}"/>
              </a:ext>
            </a:extLst>
          </p:cNvPr>
          <p:cNvSpPr/>
          <p:nvPr/>
        </p:nvSpPr>
        <p:spPr>
          <a:xfrm>
            <a:off x="9706131" y="5047624"/>
            <a:ext cx="314793" cy="507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626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7" grpId="0" animBg="1"/>
      <p:bldP spid="18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61546" y="1468322"/>
            <a:ext cx="12253546" cy="3886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1541464" y="2547939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15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sz="115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文本框 58"/>
          <p:cNvSpPr txBox="1"/>
          <p:nvPr/>
        </p:nvSpPr>
        <p:spPr>
          <a:xfrm>
            <a:off x="3497800" y="2548316"/>
            <a:ext cx="31738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and measurement of results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9233090">
            <a:off x="8731250" y="2454275"/>
            <a:ext cx="266700" cy="2301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36" name="等腰三角形 35"/>
          <p:cNvSpPr/>
          <p:nvPr/>
        </p:nvSpPr>
        <p:spPr>
          <a:xfrm rot="15569576">
            <a:off x="8378826" y="3128963"/>
            <a:ext cx="396875" cy="3429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37" name="等腰三角形 36"/>
          <p:cNvSpPr/>
          <p:nvPr/>
        </p:nvSpPr>
        <p:spPr>
          <a:xfrm rot="21371394">
            <a:off x="8247063" y="1804989"/>
            <a:ext cx="266700" cy="2301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38" name="等腰三角形 37"/>
          <p:cNvSpPr/>
          <p:nvPr/>
        </p:nvSpPr>
        <p:spPr>
          <a:xfrm rot="12912161">
            <a:off x="9288463" y="3487739"/>
            <a:ext cx="944562" cy="81597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39" name="等腰三角形 38"/>
          <p:cNvSpPr/>
          <p:nvPr/>
        </p:nvSpPr>
        <p:spPr>
          <a:xfrm rot="12912161">
            <a:off x="9156700" y="3427413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40" name="椭圆 39"/>
          <p:cNvSpPr/>
          <p:nvPr/>
        </p:nvSpPr>
        <p:spPr>
          <a:xfrm rot="9110320">
            <a:off x="10477500" y="37925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/>
            </a:endParaRPr>
          </a:p>
        </p:txBody>
      </p:sp>
      <p:sp>
        <p:nvSpPr>
          <p:cNvPr id="41" name="椭圆 40"/>
          <p:cNvSpPr/>
          <p:nvPr/>
        </p:nvSpPr>
        <p:spPr>
          <a:xfrm rot="9110320">
            <a:off x="9388475" y="4295775"/>
            <a:ext cx="115888" cy="1158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/>
            </a:endParaRPr>
          </a:p>
        </p:txBody>
      </p:sp>
      <p:sp>
        <p:nvSpPr>
          <p:cNvPr id="42" name="椭圆 41"/>
          <p:cNvSpPr/>
          <p:nvPr/>
        </p:nvSpPr>
        <p:spPr>
          <a:xfrm rot="9110320">
            <a:off x="9505950" y="31321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/>
            </a:endParaRPr>
          </a:p>
        </p:txBody>
      </p:sp>
      <p:sp>
        <p:nvSpPr>
          <p:cNvPr id="43" name="等腰三角形 42"/>
          <p:cNvSpPr/>
          <p:nvPr/>
        </p:nvSpPr>
        <p:spPr>
          <a:xfrm rot="18210217">
            <a:off x="7838282" y="2162970"/>
            <a:ext cx="127000" cy="10953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44" name="等腰三角形 43"/>
          <p:cNvSpPr/>
          <p:nvPr/>
        </p:nvSpPr>
        <p:spPr>
          <a:xfrm rot="8748521">
            <a:off x="8196264" y="2314575"/>
            <a:ext cx="128587" cy="1095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cxnSp>
        <p:nvCxnSpPr>
          <p:cNvPr id="45" name="Straight Connector 13"/>
          <p:cNvCxnSpPr>
            <a:cxnSpLocks noChangeShapeType="1"/>
          </p:cNvCxnSpPr>
          <p:nvPr/>
        </p:nvCxnSpPr>
        <p:spPr bwMode="auto">
          <a:xfrm flipH="1">
            <a:off x="1524000" y="4110038"/>
            <a:ext cx="6732588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26B9-07AC-4BAF-B3D7-FAC1D3999DA4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Shape"/>
          <p:cNvSpPr>
            <a:spLocks/>
          </p:cNvSpPr>
          <p:nvPr/>
        </p:nvSpPr>
        <p:spPr bwMode="auto">
          <a:xfrm>
            <a:off x="839664" y="1655974"/>
            <a:ext cx="852159" cy="1256253"/>
          </a:xfrm>
          <a:custGeom>
            <a:avLst/>
            <a:gdLst>
              <a:gd name="T0" fmla="*/ 5492752 w 25942924"/>
              <a:gd name="T1" fmla="*/ 26927175 h 38249223"/>
              <a:gd name="T2" fmla="*/ 4702176 w 25942924"/>
              <a:gd name="T3" fmla="*/ 29870399 h 38249223"/>
              <a:gd name="T4" fmla="*/ 8432800 w 25942924"/>
              <a:gd name="T5" fmla="*/ 33918523 h 38249223"/>
              <a:gd name="T6" fmla="*/ 12493624 w 25942924"/>
              <a:gd name="T7" fmla="*/ 34394775 h 38249223"/>
              <a:gd name="T8" fmla="*/ 13274676 w 25942924"/>
              <a:gd name="T9" fmla="*/ 32511999 h 38249223"/>
              <a:gd name="T10" fmla="*/ 10582276 w 25942924"/>
              <a:gd name="T11" fmla="*/ 31924623 h 38249223"/>
              <a:gd name="T12" fmla="*/ 8715376 w 25942924"/>
              <a:gd name="T13" fmla="*/ 29327475 h 38249223"/>
              <a:gd name="T14" fmla="*/ 9842500 w 25942924"/>
              <a:gd name="T15" fmla="*/ 27247847 h 38249223"/>
              <a:gd name="T16" fmla="*/ 11585576 w 25942924"/>
              <a:gd name="T17" fmla="*/ 27184347 h 38249223"/>
              <a:gd name="T18" fmla="*/ 12966700 w 25942924"/>
              <a:gd name="T19" fmla="*/ 27428823 h 38249223"/>
              <a:gd name="T20" fmla="*/ 13033376 w 25942924"/>
              <a:gd name="T21" fmla="*/ 26250899 h 38249223"/>
              <a:gd name="T22" fmla="*/ 10887076 w 25942924"/>
              <a:gd name="T23" fmla="*/ 26177875 h 38249223"/>
              <a:gd name="T24" fmla="*/ 5676900 w 25942924"/>
              <a:gd name="T25" fmla="*/ 974724 h 38249223"/>
              <a:gd name="T26" fmla="*/ 7677152 w 25942924"/>
              <a:gd name="T27" fmla="*/ 2273299 h 38249223"/>
              <a:gd name="T28" fmla="*/ 10979152 w 25942924"/>
              <a:gd name="T29" fmla="*/ 1511299 h 38249223"/>
              <a:gd name="T30" fmla="*/ 12147552 w 25942924"/>
              <a:gd name="T31" fmla="*/ 4095748 h 38249223"/>
              <a:gd name="T32" fmla="*/ 13385800 w 25942924"/>
              <a:gd name="T33" fmla="*/ 6937374 h 38249223"/>
              <a:gd name="T34" fmla="*/ 12369800 w 25942924"/>
              <a:gd name="T35" fmla="*/ 8848724 h 38249223"/>
              <a:gd name="T36" fmla="*/ 10944224 w 25942924"/>
              <a:gd name="T37" fmla="*/ 10118724 h 38249223"/>
              <a:gd name="T38" fmla="*/ 8134352 w 25942924"/>
              <a:gd name="T39" fmla="*/ 10988674 h 38249223"/>
              <a:gd name="T40" fmla="*/ 6178552 w 25942924"/>
              <a:gd name="T41" fmla="*/ 9788524 h 38249223"/>
              <a:gd name="T42" fmla="*/ 7943848 w 25942924"/>
              <a:gd name="T43" fmla="*/ 8858248 h 38249223"/>
              <a:gd name="T44" fmla="*/ 9032876 w 25942924"/>
              <a:gd name="T45" fmla="*/ 6708774 h 38249223"/>
              <a:gd name="T46" fmla="*/ 7140576 w 25942924"/>
              <a:gd name="T47" fmla="*/ 4949824 h 38249223"/>
              <a:gd name="T48" fmla="*/ 4384676 w 25942924"/>
              <a:gd name="T49" fmla="*/ 6226174 h 38249223"/>
              <a:gd name="T50" fmla="*/ 3854448 w 25942924"/>
              <a:gd name="T51" fmla="*/ 9004298 h 38249223"/>
              <a:gd name="T52" fmla="*/ 5695952 w 25942924"/>
              <a:gd name="T53" fmla="*/ 11490323 h 38249223"/>
              <a:gd name="T54" fmla="*/ 9324976 w 25942924"/>
              <a:gd name="T55" fmla="*/ 12211049 h 38249223"/>
              <a:gd name="T56" fmla="*/ 11537952 w 25942924"/>
              <a:gd name="T57" fmla="*/ 12665073 h 38249223"/>
              <a:gd name="T58" fmla="*/ 7064376 w 25942924"/>
              <a:gd name="T59" fmla="*/ 14573249 h 38249223"/>
              <a:gd name="T60" fmla="*/ 2994024 w 25942924"/>
              <a:gd name="T61" fmla="*/ 14096999 h 38249223"/>
              <a:gd name="T62" fmla="*/ 1031876 w 25942924"/>
              <a:gd name="T63" fmla="*/ 12036423 h 38249223"/>
              <a:gd name="T64" fmla="*/ 1216024 w 25942924"/>
              <a:gd name="T65" fmla="*/ 8693149 h 38249223"/>
              <a:gd name="T66" fmla="*/ 9524 w 25942924"/>
              <a:gd name="T67" fmla="*/ 6108699 h 38249223"/>
              <a:gd name="T68" fmla="*/ 1527176 w 25942924"/>
              <a:gd name="T69" fmla="*/ 3692524 h 38249223"/>
              <a:gd name="T70" fmla="*/ 3810000 w 25942924"/>
              <a:gd name="T71" fmla="*/ 1657349 h 38249223"/>
              <a:gd name="T72" fmla="*/ 23053676 w 25942924"/>
              <a:gd name="T73" fmla="*/ 38100 h 38249223"/>
              <a:gd name="T74" fmla="*/ 25657176 w 25942924"/>
              <a:gd name="T75" fmla="*/ 2285999 h 38249223"/>
              <a:gd name="T76" fmla="*/ 25558752 w 25942924"/>
              <a:gd name="T77" fmla="*/ 6111875 h 38249223"/>
              <a:gd name="T78" fmla="*/ 19513552 w 25942924"/>
              <a:gd name="T79" fmla="*/ 13350875 h 38249223"/>
              <a:gd name="T80" fmla="*/ 19570700 w 25942924"/>
              <a:gd name="T81" fmla="*/ 15982949 h 38249223"/>
              <a:gd name="T82" fmla="*/ 17770476 w 25942924"/>
              <a:gd name="T83" fmla="*/ 18173699 h 38249223"/>
              <a:gd name="T84" fmla="*/ 23190200 w 25942924"/>
              <a:gd name="T85" fmla="*/ 20151723 h 38249223"/>
              <a:gd name="T86" fmla="*/ 25063448 w 25942924"/>
              <a:gd name="T87" fmla="*/ 22933023 h 38249223"/>
              <a:gd name="T88" fmla="*/ 22244048 w 25942924"/>
              <a:gd name="T89" fmla="*/ 24831675 h 38249223"/>
              <a:gd name="T90" fmla="*/ 21183600 w 25942924"/>
              <a:gd name="T91" fmla="*/ 26219147 h 38249223"/>
              <a:gd name="T92" fmla="*/ 21983700 w 25942924"/>
              <a:gd name="T93" fmla="*/ 28184475 h 38249223"/>
              <a:gd name="T94" fmla="*/ 20805776 w 25942924"/>
              <a:gd name="T95" fmla="*/ 30540323 h 38249223"/>
              <a:gd name="T96" fmla="*/ 19091276 w 25942924"/>
              <a:gd name="T97" fmla="*/ 30613347 h 38249223"/>
              <a:gd name="T98" fmla="*/ 18430876 w 25942924"/>
              <a:gd name="T99" fmla="*/ 29695775 h 38249223"/>
              <a:gd name="T100" fmla="*/ 17110076 w 25942924"/>
              <a:gd name="T101" fmla="*/ 33810575 h 38249223"/>
              <a:gd name="T102" fmla="*/ 15474952 w 25942924"/>
              <a:gd name="T103" fmla="*/ 37547551 h 38249223"/>
              <a:gd name="T104" fmla="*/ 12985752 w 25942924"/>
              <a:gd name="T105" fmla="*/ 38236523 h 38249223"/>
              <a:gd name="T106" fmla="*/ 7734300 w 25942924"/>
              <a:gd name="T107" fmla="*/ 35312351 h 38249223"/>
              <a:gd name="T108" fmla="*/ 3908424 w 25942924"/>
              <a:gd name="T109" fmla="*/ 30219647 h 38249223"/>
              <a:gd name="T110" fmla="*/ 4111624 w 25942924"/>
              <a:gd name="T111" fmla="*/ 26250899 h 38249223"/>
              <a:gd name="T112" fmla="*/ 8940800 w 25942924"/>
              <a:gd name="T113" fmla="*/ 22180547 h 38249223"/>
              <a:gd name="T114" fmla="*/ 11788776 w 25942924"/>
              <a:gd name="T115" fmla="*/ 19751675 h 38249223"/>
              <a:gd name="T116" fmla="*/ 9369424 w 25942924"/>
              <a:gd name="T117" fmla="*/ 20113623 h 38249223"/>
              <a:gd name="T118" fmla="*/ 7461248 w 25942924"/>
              <a:gd name="T119" fmla="*/ 17910175 h 38249223"/>
              <a:gd name="T120" fmla="*/ 19040476 w 25942924"/>
              <a:gd name="T121" fmla="*/ 5899150 h 38249223"/>
              <a:gd name="T122" fmla="*/ 21304248 w 25942924"/>
              <a:gd name="T123" fmla="*/ 958850 h 38249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42924" h="38249223">
                <a:moveTo>
                  <a:pt x="12957176" y="23977599"/>
                </a:moveTo>
                <a:lnTo>
                  <a:pt x="12753976" y="24034747"/>
                </a:lnTo>
                <a:lnTo>
                  <a:pt x="12515848" y="24101423"/>
                </a:lnTo>
                <a:lnTo>
                  <a:pt x="12195176" y="24193499"/>
                </a:lnTo>
                <a:lnTo>
                  <a:pt x="11811000" y="24307799"/>
                </a:lnTo>
                <a:lnTo>
                  <a:pt x="11363324" y="24444323"/>
                </a:lnTo>
                <a:lnTo>
                  <a:pt x="10871200" y="24599899"/>
                </a:lnTo>
                <a:lnTo>
                  <a:pt x="10337800" y="24771347"/>
                </a:lnTo>
                <a:lnTo>
                  <a:pt x="10061576" y="24866599"/>
                </a:lnTo>
                <a:lnTo>
                  <a:pt x="9779000" y="24961847"/>
                </a:lnTo>
                <a:lnTo>
                  <a:pt x="9490076" y="25063447"/>
                </a:lnTo>
                <a:lnTo>
                  <a:pt x="9197976" y="25168223"/>
                </a:lnTo>
                <a:lnTo>
                  <a:pt x="8905876" y="25276175"/>
                </a:lnTo>
                <a:lnTo>
                  <a:pt x="8610600" y="25387299"/>
                </a:lnTo>
                <a:lnTo>
                  <a:pt x="8318500" y="25501599"/>
                </a:lnTo>
                <a:lnTo>
                  <a:pt x="8026400" y="25615899"/>
                </a:lnTo>
                <a:lnTo>
                  <a:pt x="7737476" y="25736547"/>
                </a:lnTo>
                <a:lnTo>
                  <a:pt x="7451724" y="25857199"/>
                </a:lnTo>
                <a:lnTo>
                  <a:pt x="7172324" y="25981023"/>
                </a:lnTo>
                <a:lnTo>
                  <a:pt x="6899276" y="26108023"/>
                </a:lnTo>
                <a:lnTo>
                  <a:pt x="6632576" y="26235023"/>
                </a:lnTo>
                <a:lnTo>
                  <a:pt x="6378576" y="26362023"/>
                </a:lnTo>
                <a:lnTo>
                  <a:pt x="6134100" y="26495375"/>
                </a:lnTo>
                <a:lnTo>
                  <a:pt x="5899152" y="26625547"/>
                </a:lnTo>
                <a:lnTo>
                  <a:pt x="5880100" y="26638247"/>
                </a:lnTo>
                <a:lnTo>
                  <a:pt x="5822952" y="26673175"/>
                </a:lnTo>
                <a:lnTo>
                  <a:pt x="5734048" y="26730323"/>
                </a:lnTo>
                <a:lnTo>
                  <a:pt x="5683248" y="26771599"/>
                </a:lnTo>
                <a:lnTo>
                  <a:pt x="5622924" y="26816047"/>
                </a:lnTo>
                <a:lnTo>
                  <a:pt x="5559424" y="26866847"/>
                </a:lnTo>
                <a:lnTo>
                  <a:pt x="5492752" y="26927175"/>
                </a:lnTo>
                <a:lnTo>
                  <a:pt x="5422900" y="26990675"/>
                </a:lnTo>
                <a:lnTo>
                  <a:pt x="5349876" y="27063699"/>
                </a:lnTo>
                <a:lnTo>
                  <a:pt x="5276848" y="27143075"/>
                </a:lnTo>
                <a:lnTo>
                  <a:pt x="5200648" y="27228799"/>
                </a:lnTo>
                <a:lnTo>
                  <a:pt x="5124448" y="27320875"/>
                </a:lnTo>
                <a:lnTo>
                  <a:pt x="5048248" y="27419299"/>
                </a:lnTo>
                <a:lnTo>
                  <a:pt x="5000624" y="27489147"/>
                </a:lnTo>
                <a:lnTo>
                  <a:pt x="4953000" y="27565347"/>
                </a:lnTo>
                <a:lnTo>
                  <a:pt x="4905376" y="27641547"/>
                </a:lnTo>
                <a:lnTo>
                  <a:pt x="4857752" y="27720923"/>
                </a:lnTo>
                <a:lnTo>
                  <a:pt x="4813300" y="27806647"/>
                </a:lnTo>
                <a:lnTo>
                  <a:pt x="4768848" y="27892375"/>
                </a:lnTo>
                <a:lnTo>
                  <a:pt x="4727576" y="27981275"/>
                </a:lnTo>
                <a:lnTo>
                  <a:pt x="4689476" y="28076523"/>
                </a:lnTo>
                <a:lnTo>
                  <a:pt x="4667248" y="28187647"/>
                </a:lnTo>
                <a:lnTo>
                  <a:pt x="4645024" y="28298775"/>
                </a:lnTo>
                <a:lnTo>
                  <a:pt x="4629152" y="28409899"/>
                </a:lnTo>
                <a:lnTo>
                  <a:pt x="4616448" y="28517847"/>
                </a:lnTo>
                <a:lnTo>
                  <a:pt x="4603752" y="28628975"/>
                </a:lnTo>
                <a:lnTo>
                  <a:pt x="4597400" y="28736923"/>
                </a:lnTo>
                <a:lnTo>
                  <a:pt x="4594224" y="28841699"/>
                </a:lnTo>
                <a:lnTo>
                  <a:pt x="4591048" y="28949647"/>
                </a:lnTo>
                <a:lnTo>
                  <a:pt x="4594224" y="29054423"/>
                </a:lnTo>
                <a:lnTo>
                  <a:pt x="4597400" y="29159199"/>
                </a:lnTo>
                <a:lnTo>
                  <a:pt x="4603752" y="29263975"/>
                </a:lnTo>
                <a:lnTo>
                  <a:pt x="4613276" y="29365575"/>
                </a:lnTo>
                <a:lnTo>
                  <a:pt x="4625976" y="29470347"/>
                </a:lnTo>
                <a:lnTo>
                  <a:pt x="4641848" y="29568775"/>
                </a:lnTo>
                <a:lnTo>
                  <a:pt x="4657724" y="29670375"/>
                </a:lnTo>
                <a:lnTo>
                  <a:pt x="4679952" y="29771975"/>
                </a:lnTo>
                <a:lnTo>
                  <a:pt x="4702176" y="29870399"/>
                </a:lnTo>
                <a:lnTo>
                  <a:pt x="4727576" y="29968823"/>
                </a:lnTo>
                <a:lnTo>
                  <a:pt x="4756152" y="30064075"/>
                </a:lnTo>
                <a:lnTo>
                  <a:pt x="4784724" y="30162499"/>
                </a:lnTo>
                <a:lnTo>
                  <a:pt x="4816476" y="30257747"/>
                </a:lnTo>
                <a:lnTo>
                  <a:pt x="4851400" y="30352999"/>
                </a:lnTo>
                <a:lnTo>
                  <a:pt x="4889500" y="30448247"/>
                </a:lnTo>
                <a:lnTo>
                  <a:pt x="4927600" y="30543499"/>
                </a:lnTo>
                <a:lnTo>
                  <a:pt x="4968876" y="30635575"/>
                </a:lnTo>
                <a:lnTo>
                  <a:pt x="5010152" y="30727647"/>
                </a:lnTo>
                <a:lnTo>
                  <a:pt x="5057776" y="30819723"/>
                </a:lnTo>
                <a:lnTo>
                  <a:pt x="5102224" y="30911799"/>
                </a:lnTo>
                <a:lnTo>
                  <a:pt x="5203824" y="31092775"/>
                </a:lnTo>
                <a:lnTo>
                  <a:pt x="5308600" y="31270575"/>
                </a:lnTo>
                <a:lnTo>
                  <a:pt x="5438776" y="31461075"/>
                </a:lnTo>
                <a:lnTo>
                  <a:pt x="5578476" y="31648399"/>
                </a:lnTo>
                <a:lnTo>
                  <a:pt x="5721352" y="31829375"/>
                </a:lnTo>
                <a:lnTo>
                  <a:pt x="5867400" y="32007175"/>
                </a:lnTo>
                <a:lnTo>
                  <a:pt x="6022976" y="32178623"/>
                </a:lnTo>
                <a:lnTo>
                  <a:pt x="6181724" y="32343723"/>
                </a:lnTo>
                <a:lnTo>
                  <a:pt x="6343648" y="32505647"/>
                </a:lnTo>
                <a:lnTo>
                  <a:pt x="6515100" y="32664399"/>
                </a:lnTo>
                <a:lnTo>
                  <a:pt x="6686552" y="32813623"/>
                </a:lnTo>
                <a:lnTo>
                  <a:pt x="6864352" y="32959675"/>
                </a:lnTo>
                <a:lnTo>
                  <a:pt x="7048500" y="33102547"/>
                </a:lnTo>
                <a:lnTo>
                  <a:pt x="7235824" y="33235899"/>
                </a:lnTo>
                <a:lnTo>
                  <a:pt x="7426324" y="33366075"/>
                </a:lnTo>
                <a:lnTo>
                  <a:pt x="7620000" y="33486723"/>
                </a:lnTo>
                <a:lnTo>
                  <a:pt x="7816848" y="33604199"/>
                </a:lnTo>
                <a:lnTo>
                  <a:pt x="8020048" y="33715323"/>
                </a:lnTo>
                <a:lnTo>
                  <a:pt x="8223248" y="33820099"/>
                </a:lnTo>
                <a:lnTo>
                  <a:pt x="8432800" y="33918523"/>
                </a:lnTo>
                <a:lnTo>
                  <a:pt x="8642352" y="34010599"/>
                </a:lnTo>
                <a:lnTo>
                  <a:pt x="8855076" y="34093147"/>
                </a:lnTo>
                <a:lnTo>
                  <a:pt x="9074152" y="34172523"/>
                </a:lnTo>
                <a:lnTo>
                  <a:pt x="9290048" y="34242375"/>
                </a:lnTo>
                <a:lnTo>
                  <a:pt x="9512300" y="34305875"/>
                </a:lnTo>
                <a:lnTo>
                  <a:pt x="9734552" y="34363023"/>
                </a:lnTo>
                <a:lnTo>
                  <a:pt x="9845676" y="34388423"/>
                </a:lnTo>
                <a:lnTo>
                  <a:pt x="9959976" y="34413823"/>
                </a:lnTo>
                <a:lnTo>
                  <a:pt x="10071100" y="34432875"/>
                </a:lnTo>
                <a:lnTo>
                  <a:pt x="10185400" y="34455099"/>
                </a:lnTo>
                <a:lnTo>
                  <a:pt x="10299700" y="34470975"/>
                </a:lnTo>
                <a:lnTo>
                  <a:pt x="10414000" y="34490023"/>
                </a:lnTo>
                <a:lnTo>
                  <a:pt x="10528300" y="34502723"/>
                </a:lnTo>
                <a:lnTo>
                  <a:pt x="10642600" y="34515423"/>
                </a:lnTo>
                <a:lnTo>
                  <a:pt x="10756900" y="34524947"/>
                </a:lnTo>
                <a:lnTo>
                  <a:pt x="10871200" y="34534475"/>
                </a:lnTo>
                <a:lnTo>
                  <a:pt x="10985500" y="34540823"/>
                </a:lnTo>
                <a:lnTo>
                  <a:pt x="11102976" y="34543999"/>
                </a:lnTo>
                <a:lnTo>
                  <a:pt x="11217276" y="34547175"/>
                </a:lnTo>
                <a:lnTo>
                  <a:pt x="11334752" y="34547175"/>
                </a:lnTo>
                <a:lnTo>
                  <a:pt x="11449048" y="34543999"/>
                </a:lnTo>
                <a:lnTo>
                  <a:pt x="11566524" y="34540823"/>
                </a:lnTo>
                <a:lnTo>
                  <a:pt x="11674476" y="34534475"/>
                </a:lnTo>
                <a:lnTo>
                  <a:pt x="11779248" y="34521775"/>
                </a:lnTo>
                <a:lnTo>
                  <a:pt x="11887200" y="34509075"/>
                </a:lnTo>
                <a:lnTo>
                  <a:pt x="11995152" y="34496375"/>
                </a:lnTo>
                <a:lnTo>
                  <a:pt x="12103100" y="34480499"/>
                </a:lnTo>
                <a:lnTo>
                  <a:pt x="12211048" y="34458275"/>
                </a:lnTo>
                <a:lnTo>
                  <a:pt x="12322176" y="34439223"/>
                </a:lnTo>
                <a:lnTo>
                  <a:pt x="12430124" y="34413823"/>
                </a:lnTo>
                <a:lnTo>
                  <a:pt x="12493624" y="34394775"/>
                </a:lnTo>
                <a:lnTo>
                  <a:pt x="12557124" y="34372547"/>
                </a:lnTo>
                <a:lnTo>
                  <a:pt x="12614276" y="34350323"/>
                </a:lnTo>
                <a:lnTo>
                  <a:pt x="12668248" y="34328099"/>
                </a:lnTo>
                <a:lnTo>
                  <a:pt x="12722224" y="34302699"/>
                </a:lnTo>
                <a:lnTo>
                  <a:pt x="12769848" y="34274123"/>
                </a:lnTo>
                <a:lnTo>
                  <a:pt x="12817476" y="34245547"/>
                </a:lnTo>
                <a:lnTo>
                  <a:pt x="12861924" y="34216975"/>
                </a:lnTo>
                <a:lnTo>
                  <a:pt x="12903200" y="34185223"/>
                </a:lnTo>
                <a:lnTo>
                  <a:pt x="12944476" y="34153475"/>
                </a:lnTo>
                <a:lnTo>
                  <a:pt x="12982576" y="34118547"/>
                </a:lnTo>
                <a:lnTo>
                  <a:pt x="13014324" y="34083623"/>
                </a:lnTo>
                <a:lnTo>
                  <a:pt x="13049248" y="34045523"/>
                </a:lnTo>
                <a:lnTo>
                  <a:pt x="13077824" y="34010599"/>
                </a:lnTo>
                <a:lnTo>
                  <a:pt x="13106400" y="33969323"/>
                </a:lnTo>
                <a:lnTo>
                  <a:pt x="13131800" y="33931223"/>
                </a:lnTo>
                <a:lnTo>
                  <a:pt x="13157200" y="33889947"/>
                </a:lnTo>
                <a:lnTo>
                  <a:pt x="13176248" y="33845499"/>
                </a:lnTo>
                <a:lnTo>
                  <a:pt x="13198476" y="33804223"/>
                </a:lnTo>
                <a:lnTo>
                  <a:pt x="13214352" y="33759775"/>
                </a:lnTo>
                <a:lnTo>
                  <a:pt x="13233400" y="33715323"/>
                </a:lnTo>
                <a:lnTo>
                  <a:pt x="13246100" y="33667699"/>
                </a:lnTo>
                <a:lnTo>
                  <a:pt x="13271500" y="33575623"/>
                </a:lnTo>
                <a:lnTo>
                  <a:pt x="13290552" y="33477199"/>
                </a:lnTo>
                <a:lnTo>
                  <a:pt x="13303248" y="33375599"/>
                </a:lnTo>
                <a:lnTo>
                  <a:pt x="13312776" y="33273999"/>
                </a:lnTo>
                <a:lnTo>
                  <a:pt x="13315952" y="33169223"/>
                </a:lnTo>
                <a:lnTo>
                  <a:pt x="13315952" y="33061275"/>
                </a:lnTo>
                <a:lnTo>
                  <a:pt x="13312776" y="32953323"/>
                </a:lnTo>
                <a:lnTo>
                  <a:pt x="13306424" y="32845375"/>
                </a:lnTo>
                <a:lnTo>
                  <a:pt x="13296900" y="32734247"/>
                </a:lnTo>
                <a:lnTo>
                  <a:pt x="13274676" y="32511999"/>
                </a:lnTo>
                <a:lnTo>
                  <a:pt x="13252448" y="32292923"/>
                </a:lnTo>
                <a:lnTo>
                  <a:pt x="13227048" y="32073847"/>
                </a:lnTo>
                <a:lnTo>
                  <a:pt x="13217524" y="31965899"/>
                </a:lnTo>
                <a:lnTo>
                  <a:pt x="13211176" y="31857947"/>
                </a:lnTo>
                <a:lnTo>
                  <a:pt x="13204824" y="31756347"/>
                </a:lnTo>
                <a:lnTo>
                  <a:pt x="13201648" y="31654747"/>
                </a:lnTo>
                <a:lnTo>
                  <a:pt x="13204824" y="31553147"/>
                </a:lnTo>
                <a:lnTo>
                  <a:pt x="13208000" y="31457899"/>
                </a:lnTo>
                <a:lnTo>
                  <a:pt x="13128624" y="31511875"/>
                </a:lnTo>
                <a:lnTo>
                  <a:pt x="13049248" y="31559499"/>
                </a:lnTo>
                <a:lnTo>
                  <a:pt x="12966700" y="31607123"/>
                </a:lnTo>
                <a:lnTo>
                  <a:pt x="12884152" y="31654747"/>
                </a:lnTo>
                <a:lnTo>
                  <a:pt x="12798424" y="31696023"/>
                </a:lnTo>
                <a:lnTo>
                  <a:pt x="12712700" y="31737299"/>
                </a:lnTo>
                <a:lnTo>
                  <a:pt x="12623800" y="31775399"/>
                </a:lnTo>
                <a:lnTo>
                  <a:pt x="12534900" y="31810323"/>
                </a:lnTo>
                <a:lnTo>
                  <a:pt x="12395200" y="31861123"/>
                </a:lnTo>
                <a:lnTo>
                  <a:pt x="12255500" y="31902399"/>
                </a:lnTo>
                <a:lnTo>
                  <a:pt x="12118976" y="31940499"/>
                </a:lnTo>
                <a:lnTo>
                  <a:pt x="11979276" y="31969075"/>
                </a:lnTo>
                <a:lnTo>
                  <a:pt x="11842752" y="31991299"/>
                </a:lnTo>
                <a:lnTo>
                  <a:pt x="11706224" y="32010347"/>
                </a:lnTo>
                <a:lnTo>
                  <a:pt x="11569700" y="32019875"/>
                </a:lnTo>
                <a:lnTo>
                  <a:pt x="11433176" y="32023047"/>
                </a:lnTo>
                <a:lnTo>
                  <a:pt x="11309352" y="32026223"/>
                </a:lnTo>
                <a:lnTo>
                  <a:pt x="11185524" y="32023047"/>
                </a:lnTo>
                <a:lnTo>
                  <a:pt x="11061700" y="32013523"/>
                </a:lnTo>
                <a:lnTo>
                  <a:pt x="10937876" y="32000823"/>
                </a:lnTo>
                <a:lnTo>
                  <a:pt x="10817224" y="31978599"/>
                </a:lnTo>
                <a:lnTo>
                  <a:pt x="10699752" y="31956375"/>
                </a:lnTo>
                <a:lnTo>
                  <a:pt x="10582276" y="31924623"/>
                </a:lnTo>
                <a:lnTo>
                  <a:pt x="10464800" y="31889699"/>
                </a:lnTo>
                <a:lnTo>
                  <a:pt x="10350500" y="31848423"/>
                </a:lnTo>
                <a:lnTo>
                  <a:pt x="10239376" y="31803975"/>
                </a:lnTo>
                <a:lnTo>
                  <a:pt x="10131424" y="31756347"/>
                </a:lnTo>
                <a:lnTo>
                  <a:pt x="10023476" y="31702375"/>
                </a:lnTo>
                <a:lnTo>
                  <a:pt x="9918700" y="31642047"/>
                </a:lnTo>
                <a:lnTo>
                  <a:pt x="9817100" y="31578547"/>
                </a:lnTo>
                <a:lnTo>
                  <a:pt x="9721848" y="31511875"/>
                </a:lnTo>
                <a:lnTo>
                  <a:pt x="9626600" y="31438847"/>
                </a:lnTo>
                <a:lnTo>
                  <a:pt x="9534524" y="31365823"/>
                </a:lnTo>
                <a:lnTo>
                  <a:pt x="9448800" y="31286447"/>
                </a:lnTo>
                <a:lnTo>
                  <a:pt x="9366248" y="31200723"/>
                </a:lnTo>
                <a:lnTo>
                  <a:pt x="9286876" y="31114999"/>
                </a:lnTo>
                <a:lnTo>
                  <a:pt x="9210676" y="31022923"/>
                </a:lnTo>
                <a:lnTo>
                  <a:pt x="9140824" y="30930847"/>
                </a:lnTo>
                <a:lnTo>
                  <a:pt x="9077324" y="30832423"/>
                </a:lnTo>
                <a:lnTo>
                  <a:pt x="9017000" y="30730823"/>
                </a:lnTo>
                <a:lnTo>
                  <a:pt x="8959848" y="30626047"/>
                </a:lnTo>
                <a:lnTo>
                  <a:pt x="8909048" y="30518099"/>
                </a:lnTo>
                <a:lnTo>
                  <a:pt x="8864600" y="30410147"/>
                </a:lnTo>
                <a:lnTo>
                  <a:pt x="8826500" y="30295847"/>
                </a:lnTo>
                <a:lnTo>
                  <a:pt x="8791576" y="30178375"/>
                </a:lnTo>
                <a:lnTo>
                  <a:pt x="8766176" y="30060899"/>
                </a:lnTo>
                <a:lnTo>
                  <a:pt x="8743952" y="29940247"/>
                </a:lnTo>
                <a:lnTo>
                  <a:pt x="8728076" y="29816423"/>
                </a:lnTo>
                <a:lnTo>
                  <a:pt x="8715376" y="29676723"/>
                </a:lnTo>
                <a:lnTo>
                  <a:pt x="8712200" y="29606875"/>
                </a:lnTo>
                <a:lnTo>
                  <a:pt x="8709024" y="29537023"/>
                </a:lnTo>
                <a:lnTo>
                  <a:pt x="8709024" y="29467175"/>
                </a:lnTo>
                <a:lnTo>
                  <a:pt x="8712200" y="29397323"/>
                </a:lnTo>
                <a:lnTo>
                  <a:pt x="8715376" y="29327475"/>
                </a:lnTo>
                <a:lnTo>
                  <a:pt x="8721724" y="29260799"/>
                </a:lnTo>
                <a:lnTo>
                  <a:pt x="8731248" y="29190947"/>
                </a:lnTo>
                <a:lnTo>
                  <a:pt x="8740776" y="29124275"/>
                </a:lnTo>
                <a:lnTo>
                  <a:pt x="8753476" y="29057599"/>
                </a:lnTo>
                <a:lnTo>
                  <a:pt x="8766176" y="28990923"/>
                </a:lnTo>
                <a:lnTo>
                  <a:pt x="8782048" y="28924247"/>
                </a:lnTo>
                <a:lnTo>
                  <a:pt x="8801100" y="28857575"/>
                </a:lnTo>
                <a:lnTo>
                  <a:pt x="8820152" y="28794075"/>
                </a:lnTo>
                <a:lnTo>
                  <a:pt x="8845552" y="28730575"/>
                </a:lnTo>
                <a:lnTo>
                  <a:pt x="8870952" y="28648023"/>
                </a:lnTo>
                <a:lnTo>
                  <a:pt x="8896352" y="28565475"/>
                </a:lnTo>
                <a:lnTo>
                  <a:pt x="8924924" y="28486099"/>
                </a:lnTo>
                <a:lnTo>
                  <a:pt x="8956676" y="28403547"/>
                </a:lnTo>
                <a:lnTo>
                  <a:pt x="9023352" y="28247975"/>
                </a:lnTo>
                <a:lnTo>
                  <a:pt x="9096376" y="28092399"/>
                </a:lnTo>
                <a:lnTo>
                  <a:pt x="9175752" y="27943175"/>
                </a:lnTo>
                <a:lnTo>
                  <a:pt x="9261476" y="27797123"/>
                </a:lnTo>
                <a:lnTo>
                  <a:pt x="9347200" y="27657423"/>
                </a:lnTo>
                <a:lnTo>
                  <a:pt x="9439276" y="27520899"/>
                </a:lnTo>
                <a:lnTo>
                  <a:pt x="9480552" y="27447875"/>
                </a:lnTo>
                <a:lnTo>
                  <a:pt x="9521824" y="27381199"/>
                </a:lnTo>
                <a:lnTo>
                  <a:pt x="9563100" y="27324047"/>
                </a:lnTo>
                <a:lnTo>
                  <a:pt x="9601200" y="27270075"/>
                </a:lnTo>
                <a:lnTo>
                  <a:pt x="9639300" y="27228799"/>
                </a:lnTo>
                <a:lnTo>
                  <a:pt x="9674224" y="27193875"/>
                </a:lnTo>
                <a:lnTo>
                  <a:pt x="9705976" y="27168475"/>
                </a:lnTo>
                <a:lnTo>
                  <a:pt x="9721848" y="27162123"/>
                </a:lnTo>
                <a:lnTo>
                  <a:pt x="9737724" y="27155775"/>
                </a:lnTo>
                <a:lnTo>
                  <a:pt x="9763124" y="27181175"/>
                </a:lnTo>
                <a:lnTo>
                  <a:pt x="9798048" y="27212923"/>
                </a:lnTo>
                <a:lnTo>
                  <a:pt x="9842500" y="27247847"/>
                </a:lnTo>
                <a:lnTo>
                  <a:pt x="9902824" y="27285947"/>
                </a:lnTo>
                <a:lnTo>
                  <a:pt x="9975848" y="27327223"/>
                </a:lnTo>
                <a:lnTo>
                  <a:pt x="10017124" y="27346275"/>
                </a:lnTo>
                <a:lnTo>
                  <a:pt x="10058400" y="27365323"/>
                </a:lnTo>
                <a:lnTo>
                  <a:pt x="10106024" y="27381199"/>
                </a:lnTo>
                <a:lnTo>
                  <a:pt x="10156824" y="27397075"/>
                </a:lnTo>
                <a:lnTo>
                  <a:pt x="10210800" y="27409775"/>
                </a:lnTo>
                <a:lnTo>
                  <a:pt x="10264776" y="27422475"/>
                </a:lnTo>
                <a:lnTo>
                  <a:pt x="10325100" y="27428823"/>
                </a:lnTo>
                <a:lnTo>
                  <a:pt x="10388600" y="27435175"/>
                </a:lnTo>
                <a:lnTo>
                  <a:pt x="10452100" y="27435175"/>
                </a:lnTo>
                <a:lnTo>
                  <a:pt x="10521952" y="27435175"/>
                </a:lnTo>
                <a:lnTo>
                  <a:pt x="10594976" y="27428823"/>
                </a:lnTo>
                <a:lnTo>
                  <a:pt x="10668000" y="27416123"/>
                </a:lnTo>
                <a:lnTo>
                  <a:pt x="10744200" y="27400247"/>
                </a:lnTo>
                <a:lnTo>
                  <a:pt x="10826752" y="27378023"/>
                </a:lnTo>
                <a:lnTo>
                  <a:pt x="10909300" y="27349447"/>
                </a:lnTo>
                <a:lnTo>
                  <a:pt x="10995024" y="27314523"/>
                </a:lnTo>
                <a:lnTo>
                  <a:pt x="11083924" y="27276423"/>
                </a:lnTo>
                <a:lnTo>
                  <a:pt x="11176000" y="27228799"/>
                </a:lnTo>
                <a:lnTo>
                  <a:pt x="11271248" y="27174823"/>
                </a:lnTo>
                <a:lnTo>
                  <a:pt x="11369676" y="27111323"/>
                </a:lnTo>
                <a:lnTo>
                  <a:pt x="11395076" y="27111323"/>
                </a:lnTo>
                <a:lnTo>
                  <a:pt x="11420476" y="27111323"/>
                </a:lnTo>
                <a:lnTo>
                  <a:pt x="11455400" y="27114499"/>
                </a:lnTo>
                <a:lnTo>
                  <a:pt x="11490324" y="27124023"/>
                </a:lnTo>
                <a:lnTo>
                  <a:pt x="11525248" y="27136723"/>
                </a:lnTo>
                <a:lnTo>
                  <a:pt x="11541124" y="27146247"/>
                </a:lnTo>
                <a:lnTo>
                  <a:pt x="11557000" y="27155775"/>
                </a:lnTo>
                <a:lnTo>
                  <a:pt x="11572876" y="27168475"/>
                </a:lnTo>
                <a:lnTo>
                  <a:pt x="11585576" y="27184347"/>
                </a:lnTo>
                <a:lnTo>
                  <a:pt x="11595100" y="27200223"/>
                </a:lnTo>
                <a:lnTo>
                  <a:pt x="11601448" y="27219275"/>
                </a:lnTo>
                <a:lnTo>
                  <a:pt x="11607800" y="27238323"/>
                </a:lnTo>
                <a:lnTo>
                  <a:pt x="11607800" y="27263723"/>
                </a:lnTo>
                <a:lnTo>
                  <a:pt x="11607800" y="27292299"/>
                </a:lnTo>
                <a:lnTo>
                  <a:pt x="11601448" y="27320875"/>
                </a:lnTo>
                <a:lnTo>
                  <a:pt x="11588752" y="27352623"/>
                </a:lnTo>
                <a:lnTo>
                  <a:pt x="11576048" y="27390723"/>
                </a:lnTo>
                <a:lnTo>
                  <a:pt x="11553824" y="27428823"/>
                </a:lnTo>
                <a:lnTo>
                  <a:pt x="11528424" y="27473275"/>
                </a:lnTo>
                <a:lnTo>
                  <a:pt x="11496676" y="27520899"/>
                </a:lnTo>
                <a:lnTo>
                  <a:pt x="11458576" y="27571699"/>
                </a:lnTo>
                <a:lnTo>
                  <a:pt x="11414124" y="27625675"/>
                </a:lnTo>
                <a:lnTo>
                  <a:pt x="11363324" y="27685999"/>
                </a:lnTo>
                <a:lnTo>
                  <a:pt x="11303000" y="27749499"/>
                </a:lnTo>
                <a:lnTo>
                  <a:pt x="11236324" y="27816175"/>
                </a:lnTo>
                <a:lnTo>
                  <a:pt x="11315700" y="27812999"/>
                </a:lnTo>
                <a:lnTo>
                  <a:pt x="11528424" y="27793947"/>
                </a:lnTo>
                <a:lnTo>
                  <a:pt x="11671300" y="27778075"/>
                </a:lnTo>
                <a:lnTo>
                  <a:pt x="11826876" y="27759023"/>
                </a:lnTo>
                <a:lnTo>
                  <a:pt x="11998324" y="27733623"/>
                </a:lnTo>
                <a:lnTo>
                  <a:pt x="12176124" y="27701875"/>
                </a:lnTo>
                <a:lnTo>
                  <a:pt x="12353924" y="27663775"/>
                </a:lnTo>
                <a:lnTo>
                  <a:pt x="12439648" y="27641547"/>
                </a:lnTo>
                <a:lnTo>
                  <a:pt x="12525376" y="27616147"/>
                </a:lnTo>
                <a:lnTo>
                  <a:pt x="12607924" y="27590747"/>
                </a:lnTo>
                <a:lnTo>
                  <a:pt x="12690476" y="27562175"/>
                </a:lnTo>
                <a:lnTo>
                  <a:pt x="12766676" y="27533599"/>
                </a:lnTo>
                <a:lnTo>
                  <a:pt x="12839700" y="27501847"/>
                </a:lnTo>
                <a:lnTo>
                  <a:pt x="12906376" y="27466923"/>
                </a:lnTo>
                <a:lnTo>
                  <a:pt x="12966700" y="27428823"/>
                </a:lnTo>
                <a:lnTo>
                  <a:pt x="13020676" y="27390723"/>
                </a:lnTo>
                <a:lnTo>
                  <a:pt x="13071476" y="27349447"/>
                </a:lnTo>
                <a:lnTo>
                  <a:pt x="13090524" y="27327223"/>
                </a:lnTo>
                <a:lnTo>
                  <a:pt x="13109576" y="27304999"/>
                </a:lnTo>
                <a:lnTo>
                  <a:pt x="13128624" y="27279599"/>
                </a:lnTo>
                <a:lnTo>
                  <a:pt x="13141324" y="27257375"/>
                </a:lnTo>
                <a:lnTo>
                  <a:pt x="13154024" y="27231975"/>
                </a:lnTo>
                <a:lnTo>
                  <a:pt x="13166724" y="27206575"/>
                </a:lnTo>
                <a:lnTo>
                  <a:pt x="13173076" y="27181175"/>
                </a:lnTo>
                <a:lnTo>
                  <a:pt x="13179424" y="27155775"/>
                </a:lnTo>
                <a:lnTo>
                  <a:pt x="12030076" y="27066875"/>
                </a:lnTo>
                <a:lnTo>
                  <a:pt x="12141200" y="27009723"/>
                </a:lnTo>
                <a:lnTo>
                  <a:pt x="12261848" y="26949399"/>
                </a:lnTo>
                <a:lnTo>
                  <a:pt x="12404724" y="26870023"/>
                </a:lnTo>
                <a:lnTo>
                  <a:pt x="12560300" y="26777947"/>
                </a:lnTo>
                <a:lnTo>
                  <a:pt x="12639676" y="26727147"/>
                </a:lnTo>
                <a:lnTo>
                  <a:pt x="12715876" y="26679523"/>
                </a:lnTo>
                <a:lnTo>
                  <a:pt x="12788900" y="26628723"/>
                </a:lnTo>
                <a:lnTo>
                  <a:pt x="12855576" y="26577923"/>
                </a:lnTo>
                <a:lnTo>
                  <a:pt x="12915900" y="26527123"/>
                </a:lnTo>
                <a:lnTo>
                  <a:pt x="12969876" y="26476323"/>
                </a:lnTo>
                <a:lnTo>
                  <a:pt x="13011152" y="26428699"/>
                </a:lnTo>
                <a:lnTo>
                  <a:pt x="13027024" y="26406475"/>
                </a:lnTo>
                <a:lnTo>
                  <a:pt x="13042900" y="26384247"/>
                </a:lnTo>
                <a:lnTo>
                  <a:pt x="13052424" y="26362023"/>
                </a:lnTo>
                <a:lnTo>
                  <a:pt x="13058776" y="26339799"/>
                </a:lnTo>
                <a:lnTo>
                  <a:pt x="13061952" y="26320747"/>
                </a:lnTo>
                <a:lnTo>
                  <a:pt x="13061952" y="26301699"/>
                </a:lnTo>
                <a:lnTo>
                  <a:pt x="13055600" y="26282647"/>
                </a:lnTo>
                <a:lnTo>
                  <a:pt x="13046076" y="26266775"/>
                </a:lnTo>
                <a:lnTo>
                  <a:pt x="13033376" y="26250899"/>
                </a:lnTo>
                <a:lnTo>
                  <a:pt x="13014324" y="26238199"/>
                </a:lnTo>
                <a:lnTo>
                  <a:pt x="12992100" y="26222323"/>
                </a:lnTo>
                <a:lnTo>
                  <a:pt x="12960352" y="26212799"/>
                </a:lnTo>
                <a:lnTo>
                  <a:pt x="12928600" y="26200099"/>
                </a:lnTo>
                <a:lnTo>
                  <a:pt x="12887324" y="26193747"/>
                </a:lnTo>
                <a:lnTo>
                  <a:pt x="12842876" y="26184223"/>
                </a:lnTo>
                <a:lnTo>
                  <a:pt x="12792076" y="26177875"/>
                </a:lnTo>
                <a:lnTo>
                  <a:pt x="12731752" y="26174699"/>
                </a:lnTo>
                <a:lnTo>
                  <a:pt x="12668248" y="26174699"/>
                </a:lnTo>
                <a:lnTo>
                  <a:pt x="12598400" y="26171523"/>
                </a:lnTo>
                <a:lnTo>
                  <a:pt x="12519024" y="26174699"/>
                </a:lnTo>
                <a:lnTo>
                  <a:pt x="12344400" y="26184223"/>
                </a:lnTo>
                <a:lnTo>
                  <a:pt x="12138024" y="26203275"/>
                </a:lnTo>
                <a:lnTo>
                  <a:pt x="11899900" y="26231847"/>
                </a:lnTo>
                <a:lnTo>
                  <a:pt x="11630024" y="26269947"/>
                </a:lnTo>
                <a:lnTo>
                  <a:pt x="11325224" y="26317575"/>
                </a:lnTo>
                <a:lnTo>
                  <a:pt x="11287124" y="26320747"/>
                </a:lnTo>
                <a:lnTo>
                  <a:pt x="11242676" y="26323923"/>
                </a:lnTo>
                <a:lnTo>
                  <a:pt x="11188700" y="26327099"/>
                </a:lnTo>
                <a:lnTo>
                  <a:pt x="11128376" y="26327099"/>
                </a:lnTo>
                <a:lnTo>
                  <a:pt x="11068048" y="26323923"/>
                </a:lnTo>
                <a:lnTo>
                  <a:pt x="11007724" y="26314399"/>
                </a:lnTo>
                <a:lnTo>
                  <a:pt x="10982324" y="26308047"/>
                </a:lnTo>
                <a:lnTo>
                  <a:pt x="10956924" y="26301699"/>
                </a:lnTo>
                <a:lnTo>
                  <a:pt x="10934700" y="26288999"/>
                </a:lnTo>
                <a:lnTo>
                  <a:pt x="10915648" y="26276299"/>
                </a:lnTo>
                <a:lnTo>
                  <a:pt x="10899776" y="26263599"/>
                </a:lnTo>
                <a:lnTo>
                  <a:pt x="10887076" y="26244547"/>
                </a:lnTo>
                <a:lnTo>
                  <a:pt x="10880724" y="26225499"/>
                </a:lnTo>
                <a:lnTo>
                  <a:pt x="10880724" y="26203275"/>
                </a:lnTo>
                <a:lnTo>
                  <a:pt x="10887076" y="26177875"/>
                </a:lnTo>
                <a:lnTo>
                  <a:pt x="10896600" y="26149299"/>
                </a:lnTo>
                <a:lnTo>
                  <a:pt x="10915648" y="26117547"/>
                </a:lnTo>
                <a:lnTo>
                  <a:pt x="10941048" y="26082623"/>
                </a:lnTo>
                <a:lnTo>
                  <a:pt x="10975976" y="26044523"/>
                </a:lnTo>
                <a:lnTo>
                  <a:pt x="11017248" y="26000075"/>
                </a:lnTo>
                <a:lnTo>
                  <a:pt x="11068048" y="25952447"/>
                </a:lnTo>
                <a:lnTo>
                  <a:pt x="11128376" y="25901647"/>
                </a:lnTo>
                <a:lnTo>
                  <a:pt x="11201400" y="25847675"/>
                </a:lnTo>
                <a:lnTo>
                  <a:pt x="11280776" y="25787347"/>
                </a:lnTo>
                <a:lnTo>
                  <a:pt x="11344276" y="25742899"/>
                </a:lnTo>
                <a:lnTo>
                  <a:pt x="11512552" y="25615899"/>
                </a:lnTo>
                <a:lnTo>
                  <a:pt x="11626848" y="25526999"/>
                </a:lnTo>
                <a:lnTo>
                  <a:pt x="11753848" y="25425399"/>
                </a:lnTo>
                <a:lnTo>
                  <a:pt x="11893552" y="25307923"/>
                </a:lnTo>
                <a:lnTo>
                  <a:pt x="12036424" y="25180923"/>
                </a:lnTo>
                <a:lnTo>
                  <a:pt x="12185648" y="25044399"/>
                </a:lnTo>
                <a:lnTo>
                  <a:pt x="12331700" y="24901523"/>
                </a:lnTo>
                <a:lnTo>
                  <a:pt x="12401552" y="24825323"/>
                </a:lnTo>
                <a:lnTo>
                  <a:pt x="12471400" y="24749123"/>
                </a:lnTo>
                <a:lnTo>
                  <a:pt x="12538076" y="24672923"/>
                </a:lnTo>
                <a:lnTo>
                  <a:pt x="12604752" y="24596723"/>
                </a:lnTo>
                <a:lnTo>
                  <a:pt x="12665076" y="24517347"/>
                </a:lnTo>
                <a:lnTo>
                  <a:pt x="12722224" y="24441147"/>
                </a:lnTo>
                <a:lnTo>
                  <a:pt x="12773024" y="24361775"/>
                </a:lnTo>
                <a:lnTo>
                  <a:pt x="12823824" y="24285575"/>
                </a:lnTo>
                <a:lnTo>
                  <a:pt x="12865100" y="24206199"/>
                </a:lnTo>
                <a:lnTo>
                  <a:pt x="12903200" y="24129999"/>
                </a:lnTo>
                <a:lnTo>
                  <a:pt x="12934952" y="24053799"/>
                </a:lnTo>
                <a:lnTo>
                  <a:pt x="12957176" y="23977599"/>
                </a:lnTo>
                <a:close/>
                <a:moveTo>
                  <a:pt x="5556248" y="971549"/>
                </a:moveTo>
                <a:lnTo>
                  <a:pt x="5676900" y="974724"/>
                </a:lnTo>
                <a:lnTo>
                  <a:pt x="5822952" y="981074"/>
                </a:lnTo>
                <a:lnTo>
                  <a:pt x="5902324" y="990599"/>
                </a:lnTo>
                <a:lnTo>
                  <a:pt x="5984876" y="1000124"/>
                </a:lnTo>
                <a:lnTo>
                  <a:pt x="6073776" y="1012824"/>
                </a:lnTo>
                <a:lnTo>
                  <a:pt x="6165848" y="1028699"/>
                </a:lnTo>
                <a:lnTo>
                  <a:pt x="6257924" y="1050924"/>
                </a:lnTo>
                <a:lnTo>
                  <a:pt x="6356352" y="1073149"/>
                </a:lnTo>
                <a:lnTo>
                  <a:pt x="6451600" y="1101724"/>
                </a:lnTo>
                <a:lnTo>
                  <a:pt x="6550024" y="1136649"/>
                </a:lnTo>
                <a:lnTo>
                  <a:pt x="6648448" y="1174749"/>
                </a:lnTo>
                <a:lnTo>
                  <a:pt x="6746876" y="1216024"/>
                </a:lnTo>
                <a:lnTo>
                  <a:pt x="6842124" y="1266824"/>
                </a:lnTo>
                <a:lnTo>
                  <a:pt x="6937376" y="1320799"/>
                </a:lnTo>
                <a:lnTo>
                  <a:pt x="7032624" y="1381124"/>
                </a:lnTo>
                <a:lnTo>
                  <a:pt x="7121524" y="1450974"/>
                </a:lnTo>
                <a:lnTo>
                  <a:pt x="7165976" y="1485899"/>
                </a:lnTo>
                <a:lnTo>
                  <a:pt x="7207248" y="1523999"/>
                </a:lnTo>
                <a:lnTo>
                  <a:pt x="7251700" y="1565274"/>
                </a:lnTo>
                <a:lnTo>
                  <a:pt x="7292976" y="1606549"/>
                </a:lnTo>
                <a:lnTo>
                  <a:pt x="7331076" y="1650999"/>
                </a:lnTo>
                <a:lnTo>
                  <a:pt x="7372352" y="1695449"/>
                </a:lnTo>
                <a:lnTo>
                  <a:pt x="7407276" y="1743074"/>
                </a:lnTo>
                <a:lnTo>
                  <a:pt x="7445376" y="1793874"/>
                </a:lnTo>
                <a:lnTo>
                  <a:pt x="7480300" y="1847849"/>
                </a:lnTo>
                <a:lnTo>
                  <a:pt x="7512048" y="1901824"/>
                </a:lnTo>
                <a:lnTo>
                  <a:pt x="7543800" y="1955799"/>
                </a:lnTo>
                <a:lnTo>
                  <a:pt x="7575552" y="2016124"/>
                </a:lnTo>
                <a:lnTo>
                  <a:pt x="7604124" y="2076449"/>
                </a:lnTo>
                <a:lnTo>
                  <a:pt x="7629524" y="2139949"/>
                </a:lnTo>
                <a:lnTo>
                  <a:pt x="7654924" y="2203448"/>
                </a:lnTo>
                <a:lnTo>
                  <a:pt x="7677152" y="2273299"/>
                </a:lnTo>
                <a:lnTo>
                  <a:pt x="7753352" y="2216149"/>
                </a:lnTo>
                <a:lnTo>
                  <a:pt x="7842248" y="2152649"/>
                </a:lnTo>
                <a:lnTo>
                  <a:pt x="7966076" y="2070099"/>
                </a:lnTo>
                <a:lnTo>
                  <a:pt x="8115300" y="1978024"/>
                </a:lnTo>
                <a:lnTo>
                  <a:pt x="8204200" y="1927224"/>
                </a:lnTo>
                <a:lnTo>
                  <a:pt x="8296276" y="1879599"/>
                </a:lnTo>
                <a:lnTo>
                  <a:pt x="8394700" y="1825624"/>
                </a:lnTo>
                <a:lnTo>
                  <a:pt x="8502648" y="1774824"/>
                </a:lnTo>
                <a:lnTo>
                  <a:pt x="8613776" y="1727199"/>
                </a:lnTo>
                <a:lnTo>
                  <a:pt x="8731248" y="1676399"/>
                </a:lnTo>
                <a:lnTo>
                  <a:pt x="8851900" y="1628774"/>
                </a:lnTo>
                <a:lnTo>
                  <a:pt x="8978900" y="1584324"/>
                </a:lnTo>
                <a:lnTo>
                  <a:pt x="9112248" y="1543049"/>
                </a:lnTo>
                <a:lnTo>
                  <a:pt x="9248776" y="1504949"/>
                </a:lnTo>
                <a:lnTo>
                  <a:pt x="9391648" y="1473199"/>
                </a:lnTo>
                <a:lnTo>
                  <a:pt x="9537700" y="1444624"/>
                </a:lnTo>
                <a:lnTo>
                  <a:pt x="9683752" y="1419224"/>
                </a:lnTo>
                <a:lnTo>
                  <a:pt x="9836152" y="1403349"/>
                </a:lnTo>
                <a:lnTo>
                  <a:pt x="9991724" y="1393824"/>
                </a:lnTo>
                <a:lnTo>
                  <a:pt x="10071100" y="1390649"/>
                </a:lnTo>
                <a:lnTo>
                  <a:pt x="10150476" y="1390649"/>
                </a:lnTo>
                <a:lnTo>
                  <a:pt x="10233024" y="1393824"/>
                </a:lnTo>
                <a:lnTo>
                  <a:pt x="10312400" y="1396999"/>
                </a:lnTo>
                <a:lnTo>
                  <a:pt x="10394952" y="1403349"/>
                </a:lnTo>
                <a:lnTo>
                  <a:pt x="10477500" y="1409699"/>
                </a:lnTo>
                <a:lnTo>
                  <a:pt x="10560048" y="1422399"/>
                </a:lnTo>
                <a:lnTo>
                  <a:pt x="10642600" y="1435099"/>
                </a:lnTo>
                <a:lnTo>
                  <a:pt x="10725152" y="1450974"/>
                </a:lnTo>
                <a:lnTo>
                  <a:pt x="10810876" y="1466849"/>
                </a:lnTo>
                <a:lnTo>
                  <a:pt x="10893424" y="1489074"/>
                </a:lnTo>
                <a:lnTo>
                  <a:pt x="10979152" y="1511299"/>
                </a:lnTo>
                <a:lnTo>
                  <a:pt x="11064876" y="1536699"/>
                </a:lnTo>
                <a:lnTo>
                  <a:pt x="11150600" y="1565274"/>
                </a:lnTo>
                <a:lnTo>
                  <a:pt x="11207752" y="1609724"/>
                </a:lnTo>
                <a:lnTo>
                  <a:pt x="11271248" y="1666874"/>
                </a:lnTo>
                <a:lnTo>
                  <a:pt x="11353800" y="1743074"/>
                </a:lnTo>
                <a:lnTo>
                  <a:pt x="11401424" y="1790699"/>
                </a:lnTo>
                <a:lnTo>
                  <a:pt x="11449048" y="1844674"/>
                </a:lnTo>
                <a:lnTo>
                  <a:pt x="11503024" y="1901824"/>
                </a:lnTo>
                <a:lnTo>
                  <a:pt x="11557000" y="1965324"/>
                </a:lnTo>
                <a:lnTo>
                  <a:pt x="11610976" y="2035174"/>
                </a:lnTo>
                <a:lnTo>
                  <a:pt x="11664952" y="2111374"/>
                </a:lnTo>
                <a:lnTo>
                  <a:pt x="11718924" y="2193924"/>
                </a:lnTo>
                <a:lnTo>
                  <a:pt x="11772900" y="2279648"/>
                </a:lnTo>
                <a:lnTo>
                  <a:pt x="11826876" y="2371724"/>
                </a:lnTo>
                <a:lnTo>
                  <a:pt x="11877676" y="2470149"/>
                </a:lnTo>
                <a:lnTo>
                  <a:pt x="11928476" y="2574924"/>
                </a:lnTo>
                <a:lnTo>
                  <a:pt x="11972924" y="2682874"/>
                </a:lnTo>
                <a:lnTo>
                  <a:pt x="12017376" y="2800349"/>
                </a:lnTo>
                <a:lnTo>
                  <a:pt x="12055476" y="2920999"/>
                </a:lnTo>
                <a:lnTo>
                  <a:pt x="12087224" y="3047999"/>
                </a:lnTo>
                <a:lnTo>
                  <a:pt x="12115800" y="3178174"/>
                </a:lnTo>
                <a:lnTo>
                  <a:pt x="12141200" y="3317874"/>
                </a:lnTo>
                <a:lnTo>
                  <a:pt x="12157076" y="3460749"/>
                </a:lnTo>
                <a:lnTo>
                  <a:pt x="12163424" y="3536949"/>
                </a:lnTo>
                <a:lnTo>
                  <a:pt x="12166600" y="3613149"/>
                </a:lnTo>
                <a:lnTo>
                  <a:pt x="12166600" y="3689349"/>
                </a:lnTo>
                <a:lnTo>
                  <a:pt x="12166600" y="3768724"/>
                </a:lnTo>
                <a:lnTo>
                  <a:pt x="12166600" y="3848099"/>
                </a:lnTo>
                <a:lnTo>
                  <a:pt x="12163424" y="3930649"/>
                </a:lnTo>
                <a:lnTo>
                  <a:pt x="12157076" y="4013199"/>
                </a:lnTo>
                <a:lnTo>
                  <a:pt x="12147552" y="4095748"/>
                </a:lnTo>
                <a:lnTo>
                  <a:pt x="12138024" y="4181474"/>
                </a:lnTo>
                <a:lnTo>
                  <a:pt x="12125324" y="4270374"/>
                </a:lnTo>
                <a:lnTo>
                  <a:pt x="12109448" y="4359274"/>
                </a:lnTo>
                <a:lnTo>
                  <a:pt x="12090400" y="4448174"/>
                </a:lnTo>
                <a:lnTo>
                  <a:pt x="12166600" y="4518024"/>
                </a:lnTo>
                <a:lnTo>
                  <a:pt x="12249152" y="4600574"/>
                </a:lnTo>
                <a:lnTo>
                  <a:pt x="12357100" y="4711699"/>
                </a:lnTo>
                <a:lnTo>
                  <a:pt x="12480924" y="4851399"/>
                </a:lnTo>
                <a:lnTo>
                  <a:pt x="12547600" y="4927599"/>
                </a:lnTo>
                <a:lnTo>
                  <a:pt x="12617448" y="5013324"/>
                </a:lnTo>
                <a:lnTo>
                  <a:pt x="12687300" y="5102224"/>
                </a:lnTo>
                <a:lnTo>
                  <a:pt x="12760324" y="5197474"/>
                </a:lnTo>
                <a:lnTo>
                  <a:pt x="12830176" y="5299074"/>
                </a:lnTo>
                <a:lnTo>
                  <a:pt x="12900024" y="5403849"/>
                </a:lnTo>
                <a:lnTo>
                  <a:pt x="12966700" y="5514974"/>
                </a:lnTo>
                <a:lnTo>
                  <a:pt x="13033376" y="5629274"/>
                </a:lnTo>
                <a:lnTo>
                  <a:pt x="13093700" y="5746749"/>
                </a:lnTo>
                <a:lnTo>
                  <a:pt x="13154024" y="5867399"/>
                </a:lnTo>
                <a:lnTo>
                  <a:pt x="13208000" y="5991224"/>
                </a:lnTo>
                <a:lnTo>
                  <a:pt x="13255624" y="6121399"/>
                </a:lnTo>
                <a:lnTo>
                  <a:pt x="13296900" y="6251574"/>
                </a:lnTo>
                <a:lnTo>
                  <a:pt x="13315952" y="6318249"/>
                </a:lnTo>
                <a:lnTo>
                  <a:pt x="13331824" y="6384924"/>
                </a:lnTo>
                <a:lnTo>
                  <a:pt x="13344524" y="6451599"/>
                </a:lnTo>
                <a:lnTo>
                  <a:pt x="13357224" y="6521449"/>
                </a:lnTo>
                <a:lnTo>
                  <a:pt x="13369924" y="6588124"/>
                </a:lnTo>
                <a:lnTo>
                  <a:pt x="13376276" y="6657974"/>
                </a:lnTo>
                <a:lnTo>
                  <a:pt x="13382624" y="6727824"/>
                </a:lnTo>
                <a:lnTo>
                  <a:pt x="13385800" y="6797674"/>
                </a:lnTo>
                <a:lnTo>
                  <a:pt x="13385800" y="6867524"/>
                </a:lnTo>
                <a:lnTo>
                  <a:pt x="13385800" y="6937374"/>
                </a:lnTo>
                <a:lnTo>
                  <a:pt x="13379448" y="7007224"/>
                </a:lnTo>
                <a:lnTo>
                  <a:pt x="13373100" y="7080249"/>
                </a:lnTo>
                <a:lnTo>
                  <a:pt x="13363576" y="7150099"/>
                </a:lnTo>
                <a:lnTo>
                  <a:pt x="13350876" y="7219949"/>
                </a:lnTo>
                <a:lnTo>
                  <a:pt x="13335000" y="7292974"/>
                </a:lnTo>
                <a:lnTo>
                  <a:pt x="13315952" y="7365999"/>
                </a:lnTo>
                <a:lnTo>
                  <a:pt x="13293724" y="7435849"/>
                </a:lnTo>
                <a:lnTo>
                  <a:pt x="13268324" y="7508874"/>
                </a:lnTo>
                <a:lnTo>
                  <a:pt x="13265152" y="7524749"/>
                </a:lnTo>
                <a:lnTo>
                  <a:pt x="13261976" y="7575549"/>
                </a:lnTo>
                <a:lnTo>
                  <a:pt x="13252448" y="7654924"/>
                </a:lnTo>
                <a:lnTo>
                  <a:pt x="13236576" y="7756524"/>
                </a:lnTo>
                <a:lnTo>
                  <a:pt x="13223876" y="7813674"/>
                </a:lnTo>
                <a:lnTo>
                  <a:pt x="13204824" y="7873999"/>
                </a:lnTo>
                <a:lnTo>
                  <a:pt x="13185776" y="7940674"/>
                </a:lnTo>
                <a:lnTo>
                  <a:pt x="13160376" y="8007349"/>
                </a:lnTo>
                <a:lnTo>
                  <a:pt x="13131800" y="8077199"/>
                </a:lnTo>
                <a:lnTo>
                  <a:pt x="13100048" y="8150223"/>
                </a:lnTo>
                <a:lnTo>
                  <a:pt x="13061952" y="8220074"/>
                </a:lnTo>
                <a:lnTo>
                  <a:pt x="13017500" y="8293099"/>
                </a:lnTo>
                <a:lnTo>
                  <a:pt x="12966700" y="8366124"/>
                </a:lnTo>
                <a:lnTo>
                  <a:pt x="12909552" y="8439149"/>
                </a:lnTo>
                <a:lnTo>
                  <a:pt x="12849224" y="8508999"/>
                </a:lnTo>
                <a:lnTo>
                  <a:pt x="12779376" y="8578849"/>
                </a:lnTo>
                <a:lnTo>
                  <a:pt x="12703176" y="8645523"/>
                </a:lnTo>
                <a:lnTo>
                  <a:pt x="12617448" y="8709024"/>
                </a:lnTo>
                <a:lnTo>
                  <a:pt x="12573000" y="8737599"/>
                </a:lnTo>
                <a:lnTo>
                  <a:pt x="12525376" y="8769349"/>
                </a:lnTo>
                <a:lnTo>
                  <a:pt x="12474576" y="8794749"/>
                </a:lnTo>
                <a:lnTo>
                  <a:pt x="12423776" y="8823323"/>
                </a:lnTo>
                <a:lnTo>
                  <a:pt x="12369800" y="8848724"/>
                </a:lnTo>
                <a:lnTo>
                  <a:pt x="12312648" y="8874123"/>
                </a:lnTo>
                <a:lnTo>
                  <a:pt x="12255500" y="8896349"/>
                </a:lnTo>
                <a:lnTo>
                  <a:pt x="12195176" y="8918574"/>
                </a:lnTo>
                <a:lnTo>
                  <a:pt x="12131676" y="8937623"/>
                </a:lnTo>
                <a:lnTo>
                  <a:pt x="12065000" y="8956674"/>
                </a:lnTo>
                <a:lnTo>
                  <a:pt x="11998324" y="8972549"/>
                </a:lnTo>
                <a:lnTo>
                  <a:pt x="11928476" y="8988424"/>
                </a:lnTo>
                <a:lnTo>
                  <a:pt x="11855448" y="9001124"/>
                </a:lnTo>
                <a:lnTo>
                  <a:pt x="11779248" y="9013823"/>
                </a:lnTo>
                <a:lnTo>
                  <a:pt x="11699876" y="9023349"/>
                </a:lnTo>
                <a:lnTo>
                  <a:pt x="11620500" y="9029699"/>
                </a:lnTo>
                <a:lnTo>
                  <a:pt x="11534776" y="9036048"/>
                </a:lnTo>
                <a:lnTo>
                  <a:pt x="11449048" y="9039223"/>
                </a:lnTo>
                <a:lnTo>
                  <a:pt x="11360152" y="9039223"/>
                </a:lnTo>
                <a:lnTo>
                  <a:pt x="11268076" y="9036048"/>
                </a:lnTo>
                <a:lnTo>
                  <a:pt x="11268076" y="9061449"/>
                </a:lnTo>
                <a:lnTo>
                  <a:pt x="11271248" y="9131299"/>
                </a:lnTo>
                <a:lnTo>
                  <a:pt x="11268076" y="9182098"/>
                </a:lnTo>
                <a:lnTo>
                  <a:pt x="11264900" y="9242424"/>
                </a:lnTo>
                <a:lnTo>
                  <a:pt x="11258552" y="9309099"/>
                </a:lnTo>
                <a:lnTo>
                  <a:pt x="11249024" y="9382123"/>
                </a:lnTo>
                <a:lnTo>
                  <a:pt x="11233152" y="9461499"/>
                </a:lnTo>
                <a:lnTo>
                  <a:pt x="11214100" y="9547223"/>
                </a:lnTo>
                <a:lnTo>
                  <a:pt x="11188700" y="9636123"/>
                </a:lnTo>
                <a:lnTo>
                  <a:pt x="11153776" y="9728198"/>
                </a:lnTo>
                <a:lnTo>
                  <a:pt x="11115676" y="9823449"/>
                </a:lnTo>
                <a:lnTo>
                  <a:pt x="11068048" y="9921873"/>
                </a:lnTo>
                <a:lnTo>
                  <a:pt x="11039476" y="9969499"/>
                </a:lnTo>
                <a:lnTo>
                  <a:pt x="11010900" y="10020298"/>
                </a:lnTo>
                <a:lnTo>
                  <a:pt x="10979152" y="10067923"/>
                </a:lnTo>
                <a:lnTo>
                  <a:pt x="10944224" y="10118724"/>
                </a:lnTo>
                <a:lnTo>
                  <a:pt x="10906124" y="10166348"/>
                </a:lnTo>
                <a:lnTo>
                  <a:pt x="10864848" y="10213973"/>
                </a:lnTo>
                <a:lnTo>
                  <a:pt x="10823576" y="10264774"/>
                </a:lnTo>
                <a:lnTo>
                  <a:pt x="10779124" y="10312398"/>
                </a:lnTo>
                <a:lnTo>
                  <a:pt x="10731500" y="10356849"/>
                </a:lnTo>
                <a:lnTo>
                  <a:pt x="10677524" y="10404474"/>
                </a:lnTo>
                <a:lnTo>
                  <a:pt x="10623552" y="10448924"/>
                </a:lnTo>
                <a:lnTo>
                  <a:pt x="10566400" y="10493373"/>
                </a:lnTo>
                <a:lnTo>
                  <a:pt x="10506076" y="10537823"/>
                </a:lnTo>
                <a:lnTo>
                  <a:pt x="10439400" y="10579099"/>
                </a:lnTo>
                <a:lnTo>
                  <a:pt x="10372724" y="10620373"/>
                </a:lnTo>
                <a:lnTo>
                  <a:pt x="10299700" y="10658473"/>
                </a:lnTo>
                <a:lnTo>
                  <a:pt x="10226676" y="10696574"/>
                </a:lnTo>
                <a:lnTo>
                  <a:pt x="10147300" y="10731499"/>
                </a:lnTo>
                <a:lnTo>
                  <a:pt x="10064752" y="10766423"/>
                </a:lnTo>
                <a:lnTo>
                  <a:pt x="9975848" y="10798173"/>
                </a:lnTo>
                <a:lnTo>
                  <a:pt x="9886952" y="10829923"/>
                </a:lnTo>
                <a:lnTo>
                  <a:pt x="9791700" y="10858499"/>
                </a:lnTo>
                <a:lnTo>
                  <a:pt x="9690100" y="10883899"/>
                </a:lnTo>
                <a:lnTo>
                  <a:pt x="9588500" y="10909299"/>
                </a:lnTo>
                <a:lnTo>
                  <a:pt x="9480552" y="10931523"/>
                </a:lnTo>
                <a:lnTo>
                  <a:pt x="9366248" y="10950574"/>
                </a:lnTo>
                <a:lnTo>
                  <a:pt x="9248776" y="10966449"/>
                </a:lnTo>
                <a:lnTo>
                  <a:pt x="9128124" y="10979149"/>
                </a:lnTo>
                <a:lnTo>
                  <a:pt x="9001124" y="10991849"/>
                </a:lnTo>
                <a:lnTo>
                  <a:pt x="8870952" y="10998199"/>
                </a:lnTo>
                <a:lnTo>
                  <a:pt x="8734424" y="11004549"/>
                </a:lnTo>
                <a:lnTo>
                  <a:pt x="8591552" y="11004549"/>
                </a:lnTo>
                <a:lnTo>
                  <a:pt x="8445500" y="11004549"/>
                </a:lnTo>
                <a:lnTo>
                  <a:pt x="8293100" y="10998199"/>
                </a:lnTo>
                <a:lnTo>
                  <a:pt x="8134352" y="10988674"/>
                </a:lnTo>
                <a:lnTo>
                  <a:pt x="7972424" y="10979149"/>
                </a:lnTo>
                <a:lnTo>
                  <a:pt x="7947024" y="10979149"/>
                </a:lnTo>
                <a:lnTo>
                  <a:pt x="7880352" y="10972799"/>
                </a:lnTo>
                <a:lnTo>
                  <a:pt x="7772400" y="10963273"/>
                </a:lnTo>
                <a:lnTo>
                  <a:pt x="7708900" y="10953749"/>
                </a:lnTo>
                <a:lnTo>
                  <a:pt x="7635876" y="10941049"/>
                </a:lnTo>
                <a:lnTo>
                  <a:pt x="7559676" y="10925173"/>
                </a:lnTo>
                <a:lnTo>
                  <a:pt x="7477124" y="10906123"/>
                </a:lnTo>
                <a:lnTo>
                  <a:pt x="7391400" y="10883899"/>
                </a:lnTo>
                <a:lnTo>
                  <a:pt x="7299324" y="10855323"/>
                </a:lnTo>
                <a:lnTo>
                  <a:pt x="7207248" y="10820399"/>
                </a:lnTo>
                <a:lnTo>
                  <a:pt x="7112000" y="10782299"/>
                </a:lnTo>
                <a:lnTo>
                  <a:pt x="7016752" y="10734674"/>
                </a:lnTo>
                <a:lnTo>
                  <a:pt x="6921500" y="10683873"/>
                </a:lnTo>
                <a:lnTo>
                  <a:pt x="6826248" y="10626724"/>
                </a:lnTo>
                <a:lnTo>
                  <a:pt x="6734176" y="10560049"/>
                </a:lnTo>
                <a:lnTo>
                  <a:pt x="6689724" y="10525124"/>
                </a:lnTo>
                <a:lnTo>
                  <a:pt x="6642100" y="10487024"/>
                </a:lnTo>
                <a:lnTo>
                  <a:pt x="6600824" y="10445749"/>
                </a:lnTo>
                <a:lnTo>
                  <a:pt x="6556376" y="10404474"/>
                </a:lnTo>
                <a:lnTo>
                  <a:pt x="6515100" y="10360023"/>
                </a:lnTo>
                <a:lnTo>
                  <a:pt x="6473824" y="10312398"/>
                </a:lnTo>
                <a:lnTo>
                  <a:pt x="6435724" y="10264774"/>
                </a:lnTo>
                <a:lnTo>
                  <a:pt x="6397624" y="10213973"/>
                </a:lnTo>
                <a:lnTo>
                  <a:pt x="6359524" y="10159999"/>
                </a:lnTo>
                <a:lnTo>
                  <a:pt x="6324600" y="10106023"/>
                </a:lnTo>
                <a:lnTo>
                  <a:pt x="6292848" y="10045699"/>
                </a:lnTo>
                <a:lnTo>
                  <a:pt x="6261100" y="9985373"/>
                </a:lnTo>
                <a:lnTo>
                  <a:pt x="6229352" y="9921873"/>
                </a:lnTo>
                <a:lnTo>
                  <a:pt x="6203952" y="9855199"/>
                </a:lnTo>
                <a:lnTo>
                  <a:pt x="6178552" y="9788524"/>
                </a:lnTo>
                <a:lnTo>
                  <a:pt x="6156324" y="9715499"/>
                </a:lnTo>
                <a:lnTo>
                  <a:pt x="6134100" y="9642474"/>
                </a:lnTo>
                <a:lnTo>
                  <a:pt x="6115048" y="9566273"/>
                </a:lnTo>
                <a:lnTo>
                  <a:pt x="6099176" y="9483723"/>
                </a:lnTo>
                <a:lnTo>
                  <a:pt x="6086476" y="9401173"/>
                </a:lnTo>
                <a:lnTo>
                  <a:pt x="6076952" y="9315449"/>
                </a:lnTo>
                <a:lnTo>
                  <a:pt x="6067424" y="9226549"/>
                </a:lnTo>
                <a:lnTo>
                  <a:pt x="6064248" y="9134474"/>
                </a:lnTo>
                <a:lnTo>
                  <a:pt x="6064248" y="9039223"/>
                </a:lnTo>
                <a:lnTo>
                  <a:pt x="6064248" y="8940799"/>
                </a:lnTo>
                <a:lnTo>
                  <a:pt x="6070600" y="8839199"/>
                </a:lnTo>
                <a:lnTo>
                  <a:pt x="6076952" y="8734424"/>
                </a:lnTo>
                <a:lnTo>
                  <a:pt x="6089648" y="8626474"/>
                </a:lnTo>
                <a:lnTo>
                  <a:pt x="6124576" y="8639173"/>
                </a:lnTo>
                <a:lnTo>
                  <a:pt x="6226176" y="8674098"/>
                </a:lnTo>
                <a:lnTo>
                  <a:pt x="6381752" y="8724899"/>
                </a:lnTo>
                <a:lnTo>
                  <a:pt x="6477000" y="8753473"/>
                </a:lnTo>
                <a:lnTo>
                  <a:pt x="6584952" y="8782048"/>
                </a:lnTo>
                <a:lnTo>
                  <a:pt x="6699248" y="8807449"/>
                </a:lnTo>
                <a:lnTo>
                  <a:pt x="6823076" y="8832849"/>
                </a:lnTo>
                <a:lnTo>
                  <a:pt x="6950076" y="8858248"/>
                </a:lnTo>
                <a:lnTo>
                  <a:pt x="7086600" y="8877299"/>
                </a:lnTo>
                <a:lnTo>
                  <a:pt x="7226300" y="8889998"/>
                </a:lnTo>
                <a:lnTo>
                  <a:pt x="7366000" y="8899523"/>
                </a:lnTo>
                <a:lnTo>
                  <a:pt x="7512048" y="8902699"/>
                </a:lnTo>
                <a:lnTo>
                  <a:pt x="7585076" y="8902699"/>
                </a:lnTo>
                <a:lnTo>
                  <a:pt x="7654924" y="8896349"/>
                </a:lnTo>
                <a:lnTo>
                  <a:pt x="7727952" y="8889998"/>
                </a:lnTo>
                <a:lnTo>
                  <a:pt x="7800976" y="8883649"/>
                </a:lnTo>
                <a:lnTo>
                  <a:pt x="7870824" y="8870949"/>
                </a:lnTo>
                <a:lnTo>
                  <a:pt x="7943848" y="8858248"/>
                </a:lnTo>
                <a:lnTo>
                  <a:pt x="8013700" y="8842374"/>
                </a:lnTo>
                <a:lnTo>
                  <a:pt x="8083552" y="8823323"/>
                </a:lnTo>
                <a:lnTo>
                  <a:pt x="8150224" y="8801099"/>
                </a:lnTo>
                <a:lnTo>
                  <a:pt x="8220076" y="8778874"/>
                </a:lnTo>
                <a:lnTo>
                  <a:pt x="8283576" y="8750299"/>
                </a:lnTo>
                <a:lnTo>
                  <a:pt x="8350248" y="8718549"/>
                </a:lnTo>
                <a:lnTo>
                  <a:pt x="8410576" y="8683623"/>
                </a:lnTo>
                <a:lnTo>
                  <a:pt x="8474076" y="8645523"/>
                </a:lnTo>
                <a:lnTo>
                  <a:pt x="8531224" y="8601074"/>
                </a:lnTo>
                <a:lnTo>
                  <a:pt x="8588376" y="8556624"/>
                </a:lnTo>
                <a:lnTo>
                  <a:pt x="8642352" y="8505823"/>
                </a:lnTo>
                <a:lnTo>
                  <a:pt x="8696324" y="8451849"/>
                </a:lnTo>
                <a:lnTo>
                  <a:pt x="8747124" y="8394699"/>
                </a:lnTo>
                <a:lnTo>
                  <a:pt x="8794752" y="8331199"/>
                </a:lnTo>
                <a:lnTo>
                  <a:pt x="8839200" y="8261349"/>
                </a:lnTo>
                <a:lnTo>
                  <a:pt x="8880476" y="8191499"/>
                </a:lnTo>
                <a:lnTo>
                  <a:pt x="8918576" y="8115299"/>
                </a:lnTo>
                <a:lnTo>
                  <a:pt x="8953500" y="8032749"/>
                </a:lnTo>
                <a:lnTo>
                  <a:pt x="8985248" y="7947024"/>
                </a:lnTo>
                <a:lnTo>
                  <a:pt x="9010648" y="7854949"/>
                </a:lnTo>
                <a:lnTo>
                  <a:pt x="9036048" y="7756524"/>
                </a:lnTo>
                <a:lnTo>
                  <a:pt x="9058276" y="7654924"/>
                </a:lnTo>
                <a:lnTo>
                  <a:pt x="9074152" y="7546974"/>
                </a:lnTo>
                <a:lnTo>
                  <a:pt x="9086848" y="7432674"/>
                </a:lnTo>
                <a:lnTo>
                  <a:pt x="9093200" y="7312024"/>
                </a:lnTo>
                <a:lnTo>
                  <a:pt x="9096376" y="7188199"/>
                </a:lnTo>
                <a:lnTo>
                  <a:pt x="9096376" y="7058024"/>
                </a:lnTo>
                <a:lnTo>
                  <a:pt x="9090024" y="6918324"/>
                </a:lnTo>
                <a:lnTo>
                  <a:pt x="9083676" y="6892924"/>
                </a:lnTo>
                <a:lnTo>
                  <a:pt x="9064624" y="6823074"/>
                </a:lnTo>
                <a:lnTo>
                  <a:pt x="9032876" y="6708774"/>
                </a:lnTo>
                <a:lnTo>
                  <a:pt x="8985248" y="6565899"/>
                </a:lnTo>
                <a:lnTo>
                  <a:pt x="8953500" y="6486524"/>
                </a:lnTo>
                <a:lnTo>
                  <a:pt x="8915400" y="6397624"/>
                </a:lnTo>
                <a:lnTo>
                  <a:pt x="8877300" y="6305549"/>
                </a:lnTo>
                <a:lnTo>
                  <a:pt x="8829676" y="6213474"/>
                </a:lnTo>
                <a:lnTo>
                  <a:pt x="8778876" y="6115049"/>
                </a:lnTo>
                <a:lnTo>
                  <a:pt x="8721724" y="6016624"/>
                </a:lnTo>
                <a:lnTo>
                  <a:pt x="8658224" y="5915024"/>
                </a:lnTo>
                <a:lnTo>
                  <a:pt x="8591552" y="5816599"/>
                </a:lnTo>
                <a:lnTo>
                  <a:pt x="8515352" y="5718174"/>
                </a:lnTo>
                <a:lnTo>
                  <a:pt x="8432800" y="5619749"/>
                </a:lnTo>
                <a:lnTo>
                  <a:pt x="8347076" y="5527674"/>
                </a:lnTo>
                <a:lnTo>
                  <a:pt x="8299448" y="5483224"/>
                </a:lnTo>
                <a:lnTo>
                  <a:pt x="8251824" y="5438774"/>
                </a:lnTo>
                <a:lnTo>
                  <a:pt x="8201024" y="5394324"/>
                </a:lnTo>
                <a:lnTo>
                  <a:pt x="8150224" y="5353049"/>
                </a:lnTo>
                <a:lnTo>
                  <a:pt x="8096248" y="5311774"/>
                </a:lnTo>
                <a:lnTo>
                  <a:pt x="8042276" y="5273674"/>
                </a:lnTo>
                <a:lnTo>
                  <a:pt x="7981952" y="5235574"/>
                </a:lnTo>
                <a:lnTo>
                  <a:pt x="7924800" y="5197474"/>
                </a:lnTo>
                <a:lnTo>
                  <a:pt x="7864476" y="5165724"/>
                </a:lnTo>
                <a:lnTo>
                  <a:pt x="7800976" y="5133974"/>
                </a:lnTo>
                <a:lnTo>
                  <a:pt x="7734300" y="5102224"/>
                </a:lnTo>
                <a:lnTo>
                  <a:pt x="7667624" y="5073649"/>
                </a:lnTo>
                <a:lnTo>
                  <a:pt x="7597776" y="5048249"/>
                </a:lnTo>
                <a:lnTo>
                  <a:pt x="7527924" y="5026024"/>
                </a:lnTo>
                <a:lnTo>
                  <a:pt x="7454900" y="5006974"/>
                </a:lnTo>
                <a:lnTo>
                  <a:pt x="7378700" y="4987923"/>
                </a:lnTo>
                <a:lnTo>
                  <a:pt x="7302500" y="4972049"/>
                </a:lnTo>
                <a:lnTo>
                  <a:pt x="7219952" y="4959349"/>
                </a:lnTo>
                <a:lnTo>
                  <a:pt x="7140576" y="4949824"/>
                </a:lnTo>
                <a:lnTo>
                  <a:pt x="7054848" y="4943474"/>
                </a:lnTo>
                <a:lnTo>
                  <a:pt x="6969124" y="4940299"/>
                </a:lnTo>
                <a:lnTo>
                  <a:pt x="6880224" y="4943474"/>
                </a:lnTo>
                <a:lnTo>
                  <a:pt x="6788152" y="4946649"/>
                </a:lnTo>
                <a:lnTo>
                  <a:pt x="6696076" y="4952999"/>
                </a:lnTo>
                <a:lnTo>
                  <a:pt x="6600824" y="4962524"/>
                </a:lnTo>
                <a:lnTo>
                  <a:pt x="6502400" y="4978399"/>
                </a:lnTo>
                <a:lnTo>
                  <a:pt x="6470648" y="4984749"/>
                </a:lnTo>
                <a:lnTo>
                  <a:pt x="6378576" y="5006974"/>
                </a:lnTo>
                <a:lnTo>
                  <a:pt x="6238876" y="5045074"/>
                </a:lnTo>
                <a:lnTo>
                  <a:pt x="6153152" y="5070474"/>
                </a:lnTo>
                <a:lnTo>
                  <a:pt x="6054724" y="5102224"/>
                </a:lnTo>
                <a:lnTo>
                  <a:pt x="5953124" y="5137149"/>
                </a:lnTo>
                <a:lnTo>
                  <a:pt x="5842000" y="5181599"/>
                </a:lnTo>
                <a:lnTo>
                  <a:pt x="5727700" y="5229224"/>
                </a:lnTo>
                <a:lnTo>
                  <a:pt x="5607048" y="5283199"/>
                </a:lnTo>
                <a:lnTo>
                  <a:pt x="5480048" y="5343524"/>
                </a:lnTo>
                <a:lnTo>
                  <a:pt x="5353048" y="5410199"/>
                </a:lnTo>
                <a:lnTo>
                  <a:pt x="5226048" y="5486399"/>
                </a:lnTo>
                <a:lnTo>
                  <a:pt x="5099048" y="5565774"/>
                </a:lnTo>
                <a:lnTo>
                  <a:pt x="4968876" y="5654674"/>
                </a:lnTo>
                <a:lnTo>
                  <a:pt x="4905376" y="5702299"/>
                </a:lnTo>
                <a:lnTo>
                  <a:pt x="4845048" y="5753099"/>
                </a:lnTo>
                <a:lnTo>
                  <a:pt x="4781552" y="5803899"/>
                </a:lnTo>
                <a:lnTo>
                  <a:pt x="4721224" y="5857874"/>
                </a:lnTo>
                <a:lnTo>
                  <a:pt x="4660900" y="5915024"/>
                </a:lnTo>
                <a:lnTo>
                  <a:pt x="4603752" y="5972174"/>
                </a:lnTo>
                <a:lnTo>
                  <a:pt x="4546600" y="6032499"/>
                </a:lnTo>
                <a:lnTo>
                  <a:pt x="4489448" y="6095999"/>
                </a:lnTo>
                <a:lnTo>
                  <a:pt x="4435476" y="6159499"/>
                </a:lnTo>
                <a:lnTo>
                  <a:pt x="4384676" y="6226174"/>
                </a:lnTo>
                <a:lnTo>
                  <a:pt x="4333876" y="6296024"/>
                </a:lnTo>
                <a:lnTo>
                  <a:pt x="4283076" y="6365874"/>
                </a:lnTo>
                <a:lnTo>
                  <a:pt x="4238624" y="6442074"/>
                </a:lnTo>
                <a:lnTo>
                  <a:pt x="4194176" y="6518274"/>
                </a:lnTo>
                <a:lnTo>
                  <a:pt x="4152900" y="6594474"/>
                </a:lnTo>
                <a:lnTo>
                  <a:pt x="4114800" y="6677024"/>
                </a:lnTo>
                <a:lnTo>
                  <a:pt x="4076700" y="6759574"/>
                </a:lnTo>
                <a:lnTo>
                  <a:pt x="4044952" y="6848474"/>
                </a:lnTo>
                <a:lnTo>
                  <a:pt x="4013200" y="6937374"/>
                </a:lnTo>
                <a:lnTo>
                  <a:pt x="3984624" y="7026274"/>
                </a:lnTo>
                <a:lnTo>
                  <a:pt x="3962400" y="7121524"/>
                </a:lnTo>
                <a:lnTo>
                  <a:pt x="3940176" y="7219949"/>
                </a:lnTo>
                <a:lnTo>
                  <a:pt x="3924300" y="7318374"/>
                </a:lnTo>
                <a:lnTo>
                  <a:pt x="3908424" y="7419974"/>
                </a:lnTo>
                <a:lnTo>
                  <a:pt x="3898900" y="7527924"/>
                </a:lnTo>
                <a:lnTo>
                  <a:pt x="3895724" y="7635874"/>
                </a:lnTo>
                <a:lnTo>
                  <a:pt x="3892552" y="7746999"/>
                </a:lnTo>
                <a:lnTo>
                  <a:pt x="3895724" y="7858123"/>
                </a:lnTo>
                <a:lnTo>
                  <a:pt x="3902076" y="7975599"/>
                </a:lnTo>
                <a:lnTo>
                  <a:pt x="3914776" y="8096249"/>
                </a:lnTo>
                <a:lnTo>
                  <a:pt x="3905248" y="8121649"/>
                </a:lnTo>
                <a:lnTo>
                  <a:pt x="3886200" y="8194674"/>
                </a:lnTo>
                <a:lnTo>
                  <a:pt x="3876676" y="8248649"/>
                </a:lnTo>
                <a:lnTo>
                  <a:pt x="3863976" y="8312149"/>
                </a:lnTo>
                <a:lnTo>
                  <a:pt x="3854448" y="8385174"/>
                </a:lnTo>
                <a:lnTo>
                  <a:pt x="3844924" y="8467723"/>
                </a:lnTo>
                <a:lnTo>
                  <a:pt x="3838576" y="8559799"/>
                </a:lnTo>
                <a:lnTo>
                  <a:pt x="3835400" y="8661399"/>
                </a:lnTo>
                <a:lnTo>
                  <a:pt x="3835400" y="8769349"/>
                </a:lnTo>
                <a:lnTo>
                  <a:pt x="3841752" y="8883649"/>
                </a:lnTo>
                <a:lnTo>
                  <a:pt x="3854448" y="9004298"/>
                </a:lnTo>
                <a:lnTo>
                  <a:pt x="3873500" y="9134474"/>
                </a:lnTo>
                <a:lnTo>
                  <a:pt x="3898900" y="9267823"/>
                </a:lnTo>
                <a:lnTo>
                  <a:pt x="3917952" y="9334499"/>
                </a:lnTo>
                <a:lnTo>
                  <a:pt x="3937000" y="9404348"/>
                </a:lnTo>
                <a:lnTo>
                  <a:pt x="3956048" y="9474198"/>
                </a:lnTo>
                <a:lnTo>
                  <a:pt x="3981448" y="9547223"/>
                </a:lnTo>
                <a:lnTo>
                  <a:pt x="4006848" y="9620248"/>
                </a:lnTo>
                <a:lnTo>
                  <a:pt x="4035424" y="9693273"/>
                </a:lnTo>
                <a:lnTo>
                  <a:pt x="4067176" y="9769473"/>
                </a:lnTo>
                <a:lnTo>
                  <a:pt x="4102100" y="9845673"/>
                </a:lnTo>
                <a:lnTo>
                  <a:pt x="4140200" y="9921873"/>
                </a:lnTo>
                <a:lnTo>
                  <a:pt x="4181476" y="9998073"/>
                </a:lnTo>
                <a:lnTo>
                  <a:pt x="4225924" y="10074273"/>
                </a:lnTo>
                <a:lnTo>
                  <a:pt x="4273552" y="10153649"/>
                </a:lnTo>
                <a:lnTo>
                  <a:pt x="4324352" y="10229849"/>
                </a:lnTo>
                <a:lnTo>
                  <a:pt x="4378324" y="10309224"/>
                </a:lnTo>
                <a:lnTo>
                  <a:pt x="4435476" y="10388599"/>
                </a:lnTo>
                <a:lnTo>
                  <a:pt x="4498976" y="10467973"/>
                </a:lnTo>
                <a:lnTo>
                  <a:pt x="4562476" y="10547349"/>
                </a:lnTo>
                <a:lnTo>
                  <a:pt x="4632324" y="10626724"/>
                </a:lnTo>
                <a:lnTo>
                  <a:pt x="4708524" y="10706099"/>
                </a:lnTo>
                <a:lnTo>
                  <a:pt x="4784724" y="10785473"/>
                </a:lnTo>
                <a:lnTo>
                  <a:pt x="4867276" y="10864849"/>
                </a:lnTo>
                <a:lnTo>
                  <a:pt x="4956176" y="10944223"/>
                </a:lnTo>
                <a:lnTo>
                  <a:pt x="5045076" y="11023599"/>
                </a:lnTo>
                <a:lnTo>
                  <a:pt x="5143500" y="11102973"/>
                </a:lnTo>
                <a:lnTo>
                  <a:pt x="5241924" y="11182349"/>
                </a:lnTo>
                <a:lnTo>
                  <a:pt x="5349876" y="11258549"/>
                </a:lnTo>
                <a:lnTo>
                  <a:pt x="5461000" y="11337923"/>
                </a:lnTo>
                <a:lnTo>
                  <a:pt x="5575300" y="11414123"/>
                </a:lnTo>
                <a:lnTo>
                  <a:pt x="5695952" y="11490323"/>
                </a:lnTo>
                <a:lnTo>
                  <a:pt x="5822952" y="11566523"/>
                </a:lnTo>
                <a:lnTo>
                  <a:pt x="5956300" y="11642724"/>
                </a:lnTo>
                <a:lnTo>
                  <a:pt x="6092824" y="11715749"/>
                </a:lnTo>
                <a:lnTo>
                  <a:pt x="6235700" y="11788774"/>
                </a:lnTo>
                <a:lnTo>
                  <a:pt x="6384924" y="11861799"/>
                </a:lnTo>
                <a:lnTo>
                  <a:pt x="6403976" y="11874499"/>
                </a:lnTo>
                <a:lnTo>
                  <a:pt x="6467476" y="11915773"/>
                </a:lnTo>
                <a:lnTo>
                  <a:pt x="6515100" y="11941173"/>
                </a:lnTo>
                <a:lnTo>
                  <a:pt x="6572248" y="11972924"/>
                </a:lnTo>
                <a:lnTo>
                  <a:pt x="6642100" y="12004674"/>
                </a:lnTo>
                <a:lnTo>
                  <a:pt x="6721476" y="12039599"/>
                </a:lnTo>
                <a:lnTo>
                  <a:pt x="6816724" y="12074523"/>
                </a:lnTo>
                <a:lnTo>
                  <a:pt x="6921500" y="12112623"/>
                </a:lnTo>
                <a:lnTo>
                  <a:pt x="7035800" y="12147549"/>
                </a:lnTo>
                <a:lnTo>
                  <a:pt x="7165976" y="12179299"/>
                </a:lnTo>
                <a:lnTo>
                  <a:pt x="7308848" y="12211049"/>
                </a:lnTo>
                <a:lnTo>
                  <a:pt x="7461248" y="12239623"/>
                </a:lnTo>
                <a:lnTo>
                  <a:pt x="7629524" y="12261849"/>
                </a:lnTo>
                <a:lnTo>
                  <a:pt x="7810500" y="12280899"/>
                </a:lnTo>
                <a:lnTo>
                  <a:pt x="8004176" y="12290423"/>
                </a:lnTo>
                <a:lnTo>
                  <a:pt x="8105776" y="12296774"/>
                </a:lnTo>
                <a:lnTo>
                  <a:pt x="8213724" y="12296774"/>
                </a:lnTo>
                <a:lnTo>
                  <a:pt x="8321676" y="12296774"/>
                </a:lnTo>
                <a:lnTo>
                  <a:pt x="8435976" y="12293599"/>
                </a:lnTo>
                <a:lnTo>
                  <a:pt x="8550276" y="12290423"/>
                </a:lnTo>
                <a:lnTo>
                  <a:pt x="8670924" y="12284073"/>
                </a:lnTo>
                <a:lnTo>
                  <a:pt x="8794752" y="12274549"/>
                </a:lnTo>
                <a:lnTo>
                  <a:pt x="8921752" y="12261849"/>
                </a:lnTo>
                <a:lnTo>
                  <a:pt x="9051924" y="12249149"/>
                </a:lnTo>
                <a:lnTo>
                  <a:pt x="9185276" y="12230099"/>
                </a:lnTo>
                <a:lnTo>
                  <a:pt x="9324976" y="12211049"/>
                </a:lnTo>
                <a:lnTo>
                  <a:pt x="9464676" y="12188824"/>
                </a:lnTo>
                <a:lnTo>
                  <a:pt x="9610724" y="12163423"/>
                </a:lnTo>
                <a:lnTo>
                  <a:pt x="9759952" y="12134849"/>
                </a:lnTo>
                <a:lnTo>
                  <a:pt x="9912352" y="12103099"/>
                </a:lnTo>
                <a:lnTo>
                  <a:pt x="10067924" y="12064999"/>
                </a:lnTo>
                <a:lnTo>
                  <a:pt x="10229848" y="12026899"/>
                </a:lnTo>
                <a:lnTo>
                  <a:pt x="10394952" y="11985623"/>
                </a:lnTo>
                <a:lnTo>
                  <a:pt x="10563224" y="11937999"/>
                </a:lnTo>
                <a:lnTo>
                  <a:pt x="10734676" y="11887199"/>
                </a:lnTo>
                <a:lnTo>
                  <a:pt x="10909300" y="11833223"/>
                </a:lnTo>
                <a:lnTo>
                  <a:pt x="11090276" y="11776073"/>
                </a:lnTo>
                <a:lnTo>
                  <a:pt x="11274424" y="11715749"/>
                </a:lnTo>
                <a:lnTo>
                  <a:pt x="11461752" y="11649073"/>
                </a:lnTo>
                <a:lnTo>
                  <a:pt x="11655424" y="11576049"/>
                </a:lnTo>
                <a:lnTo>
                  <a:pt x="11852276" y="11503023"/>
                </a:lnTo>
                <a:lnTo>
                  <a:pt x="12052300" y="11423649"/>
                </a:lnTo>
                <a:lnTo>
                  <a:pt x="12255500" y="11337923"/>
                </a:lnTo>
                <a:lnTo>
                  <a:pt x="12465048" y="11249023"/>
                </a:lnTo>
                <a:lnTo>
                  <a:pt x="12677776" y="11153773"/>
                </a:lnTo>
                <a:lnTo>
                  <a:pt x="12649200" y="11207749"/>
                </a:lnTo>
                <a:lnTo>
                  <a:pt x="12560300" y="11356973"/>
                </a:lnTo>
                <a:lnTo>
                  <a:pt x="12493624" y="11461749"/>
                </a:lnTo>
                <a:lnTo>
                  <a:pt x="12414248" y="11582399"/>
                </a:lnTo>
                <a:lnTo>
                  <a:pt x="12319000" y="11722099"/>
                </a:lnTo>
                <a:lnTo>
                  <a:pt x="12207876" y="11871323"/>
                </a:lnTo>
                <a:lnTo>
                  <a:pt x="12084048" y="12036423"/>
                </a:lnTo>
                <a:lnTo>
                  <a:pt x="11947524" y="12207873"/>
                </a:lnTo>
                <a:lnTo>
                  <a:pt x="11795124" y="12388849"/>
                </a:lnTo>
                <a:lnTo>
                  <a:pt x="11712576" y="12480924"/>
                </a:lnTo>
                <a:lnTo>
                  <a:pt x="11626848" y="12572999"/>
                </a:lnTo>
                <a:lnTo>
                  <a:pt x="11537952" y="12665073"/>
                </a:lnTo>
                <a:lnTo>
                  <a:pt x="11445876" y="12760323"/>
                </a:lnTo>
                <a:lnTo>
                  <a:pt x="11350624" y="12855573"/>
                </a:lnTo>
                <a:lnTo>
                  <a:pt x="11252200" y="12950824"/>
                </a:lnTo>
                <a:lnTo>
                  <a:pt x="11147424" y="13046073"/>
                </a:lnTo>
                <a:lnTo>
                  <a:pt x="11042648" y="13138149"/>
                </a:lnTo>
                <a:lnTo>
                  <a:pt x="10931524" y="13230223"/>
                </a:lnTo>
                <a:lnTo>
                  <a:pt x="10817224" y="13325473"/>
                </a:lnTo>
                <a:lnTo>
                  <a:pt x="10702924" y="13414373"/>
                </a:lnTo>
                <a:lnTo>
                  <a:pt x="10582276" y="13503273"/>
                </a:lnTo>
                <a:lnTo>
                  <a:pt x="10458448" y="13592173"/>
                </a:lnTo>
                <a:lnTo>
                  <a:pt x="10331448" y="13677899"/>
                </a:lnTo>
                <a:lnTo>
                  <a:pt x="10198100" y="13760449"/>
                </a:lnTo>
                <a:lnTo>
                  <a:pt x="10064752" y="13842999"/>
                </a:lnTo>
                <a:lnTo>
                  <a:pt x="9928224" y="13919199"/>
                </a:lnTo>
                <a:lnTo>
                  <a:pt x="9785352" y="13995399"/>
                </a:lnTo>
                <a:lnTo>
                  <a:pt x="9642476" y="14068423"/>
                </a:lnTo>
                <a:lnTo>
                  <a:pt x="9493248" y="14135099"/>
                </a:lnTo>
                <a:lnTo>
                  <a:pt x="9340848" y="14198599"/>
                </a:lnTo>
                <a:lnTo>
                  <a:pt x="9188448" y="14258924"/>
                </a:lnTo>
                <a:lnTo>
                  <a:pt x="9029700" y="14316073"/>
                </a:lnTo>
                <a:lnTo>
                  <a:pt x="8867776" y="14366874"/>
                </a:lnTo>
                <a:lnTo>
                  <a:pt x="8702676" y="14414499"/>
                </a:lnTo>
                <a:lnTo>
                  <a:pt x="8534400" y="14455773"/>
                </a:lnTo>
                <a:lnTo>
                  <a:pt x="8362952" y="14490699"/>
                </a:lnTo>
                <a:lnTo>
                  <a:pt x="8188324" y="14522449"/>
                </a:lnTo>
                <a:lnTo>
                  <a:pt x="8007352" y="14547849"/>
                </a:lnTo>
                <a:lnTo>
                  <a:pt x="7826376" y="14563723"/>
                </a:lnTo>
                <a:lnTo>
                  <a:pt x="7642224" y="14576423"/>
                </a:lnTo>
                <a:lnTo>
                  <a:pt x="7451724" y="14582773"/>
                </a:lnTo>
                <a:lnTo>
                  <a:pt x="7261224" y="14579599"/>
                </a:lnTo>
                <a:lnTo>
                  <a:pt x="7064376" y="14573249"/>
                </a:lnTo>
                <a:lnTo>
                  <a:pt x="6867524" y="14557373"/>
                </a:lnTo>
                <a:lnTo>
                  <a:pt x="6664324" y="14531973"/>
                </a:lnTo>
                <a:lnTo>
                  <a:pt x="6461124" y="14500223"/>
                </a:lnTo>
                <a:lnTo>
                  <a:pt x="6251576" y="14458949"/>
                </a:lnTo>
                <a:lnTo>
                  <a:pt x="6146800" y="14436723"/>
                </a:lnTo>
                <a:lnTo>
                  <a:pt x="6038848" y="14411323"/>
                </a:lnTo>
                <a:lnTo>
                  <a:pt x="5934076" y="14385923"/>
                </a:lnTo>
                <a:lnTo>
                  <a:pt x="5826124" y="14354173"/>
                </a:lnTo>
                <a:lnTo>
                  <a:pt x="5715000" y="14322423"/>
                </a:lnTo>
                <a:lnTo>
                  <a:pt x="5607048" y="14287499"/>
                </a:lnTo>
                <a:lnTo>
                  <a:pt x="5495924" y="14252573"/>
                </a:lnTo>
                <a:lnTo>
                  <a:pt x="5384800" y="14214473"/>
                </a:lnTo>
                <a:lnTo>
                  <a:pt x="5349876" y="14220823"/>
                </a:lnTo>
                <a:lnTo>
                  <a:pt x="5248276" y="14236699"/>
                </a:lnTo>
                <a:lnTo>
                  <a:pt x="5089524" y="14258924"/>
                </a:lnTo>
                <a:lnTo>
                  <a:pt x="4991100" y="14268449"/>
                </a:lnTo>
                <a:lnTo>
                  <a:pt x="4879976" y="14277973"/>
                </a:lnTo>
                <a:lnTo>
                  <a:pt x="4759324" y="14287499"/>
                </a:lnTo>
                <a:lnTo>
                  <a:pt x="4629152" y="14293849"/>
                </a:lnTo>
                <a:lnTo>
                  <a:pt x="4489448" y="14297024"/>
                </a:lnTo>
                <a:lnTo>
                  <a:pt x="4343400" y="14297024"/>
                </a:lnTo>
                <a:lnTo>
                  <a:pt x="4187824" y="14293849"/>
                </a:lnTo>
                <a:lnTo>
                  <a:pt x="4029076" y="14284323"/>
                </a:lnTo>
                <a:lnTo>
                  <a:pt x="3863976" y="14271623"/>
                </a:lnTo>
                <a:lnTo>
                  <a:pt x="3692524" y="14249399"/>
                </a:lnTo>
                <a:lnTo>
                  <a:pt x="3521076" y="14223999"/>
                </a:lnTo>
                <a:lnTo>
                  <a:pt x="3346448" y="14189074"/>
                </a:lnTo>
                <a:lnTo>
                  <a:pt x="3257552" y="14170023"/>
                </a:lnTo>
                <a:lnTo>
                  <a:pt x="3171824" y="14147799"/>
                </a:lnTo>
                <a:lnTo>
                  <a:pt x="3082924" y="14122399"/>
                </a:lnTo>
                <a:lnTo>
                  <a:pt x="2994024" y="14096999"/>
                </a:lnTo>
                <a:lnTo>
                  <a:pt x="2908300" y="14068423"/>
                </a:lnTo>
                <a:lnTo>
                  <a:pt x="2819400" y="14036673"/>
                </a:lnTo>
                <a:lnTo>
                  <a:pt x="2733676" y="14001749"/>
                </a:lnTo>
                <a:lnTo>
                  <a:pt x="2644776" y="13966824"/>
                </a:lnTo>
                <a:lnTo>
                  <a:pt x="2559048" y="13925549"/>
                </a:lnTo>
                <a:lnTo>
                  <a:pt x="2473324" y="13884273"/>
                </a:lnTo>
                <a:lnTo>
                  <a:pt x="2390776" y="13839823"/>
                </a:lnTo>
                <a:lnTo>
                  <a:pt x="2308224" y="13792199"/>
                </a:lnTo>
                <a:lnTo>
                  <a:pt x="2225676" y="13741399"/>
                </a:lnTo>
                <a:lnTo>
                  <a:pt x="2143124" y="13687423"/>
                </a:lnTo>
                <a:lnTo>
                  <a:pt x="2063752" y="13630273"/>
                </a:lnTo>
                <a:lnTo>
                  <a:pt x="1987552" y="13569949"/>
                </a:lnTo>
                <a:lnTo>
                  <a:pt x="1911352" y="13506449"/>
                </a:lnTo>
                <a:lnTo>
                  <a:pt x="1835152" y="13439773"/>
                </a:lnTo>
                <a:lnTo>
                  <a:pt x="1762124" y="13369923"/>
                </a:lnTo>
                <a:lnTo>
                  <a:pt x="1692276" y="13296899"/>
                </a:lnTo>
                <a:lnTo>
                  <a:pt x="1622424" y="13217523"/>
                </a:lnTo>
                <a:lnTo>
                  <a:pt x="1555752" y="13138149"/>
                </a:lnTo>
                <a:lnTo>
                  <a:pt x="1492248" y="13052423"/>
                </a:lnTo>
                <a:lnTo>
                  <a:pt x="1428752" y="12963523"/>
                </a:lnTo>
                <a:lnTo>
                  <a:pt x="1368424" y="12871449"/>
                </a:lnTo>
                <a:lnTo>
                  <a:pt x="1314448" y="12773024"/>
                </a:lnTo>
                <a:lnTo>
                  <a:pt x="1257300" y="12671423"/>
                </a:lnTo>
                <a:lnTo>
                  <a:pt x="1206500" y="12566649"/>
                </a:lnTo>
                <a:lnTo>
                  <a:pt x="1200152" y="12547599"/>
                </a:lnTo>
                <a:lnTo>
                  <a:pt x="1174752" y="12490449"/>
                </a:lnTo>
                <a:lnTo>
                  <a:pt x="1139824" y="12401549"/>
                </a:lnTo>
                <a:lnTo>
                  <a:pt x="1098552" y="12277723"/>
                </a:lnTo>
                <a:lnTo>
                  <a:pt x="1076324" y="12204699"/>
                </a:lnTo>
                <a:lnTo>
                  <a:pt x="1054100" y="12122149"/>
                </a:lnTo>
                <a:lnTo>
                  <a:pt x="1031876" y="12036423"/>
                </a:lnTo>
                <a:lnTo>
                  <a:pt x="1009648" y="11941173"/>
                </a:lnTo>
                <a:lnTo>
                  <a:pt x="990600" y="11836399"/>
                </a:lnTo>
                <a:lnTo>
                  <a:pt x="971552" y="11728449"/>
                </a:lnTo>
                <a:lnTo>
                  <a:pt x="955676" y="11614149"/>
                </a:lnTo>
                <a:lnTo>
                  <a:pt x="942976" y="11493499"/>
                </a:lnTo>
                <a:lnTo>
                  <a:pt x="933448" y="11366499"/>
                </a:lnTo>
                <a:lnTo>
                  <a:pt x="927100" y="11233149"/>
                </a:lnTo>
                <a:lnTo>
                  <a:pt x="927100" y="11096624"/>
                </a:lnTo>
                <a:lnTo>
                  <a:pt x="933448" y="10953749"/>
                </a:lnTo>
                <a:lnTo>
                  <a:pt x="942976" y="10804524"/>
                </a:lnTo>
                <a:lnTo>
                  <a:pt x="958848" y="10652123"/>
                </a:lnTo>
                <a:lnTo>
                  <a:pt x="981076" y="10493373"/>
                </a:lnTo>
                <a:lnTo>
                  <a:pt x="1009648" y="10334624"/>
                </a:lnTo>
                <a:lnTo>
                  <a:pt x="1047752" y="10166348"/>
                </a:lnTo>
                <a:lnTo>
                  <a:pt x="1092200" y="9998073"/>
                </a:lnTo>
                <a:lnTo>
                  <a:pt x="1146176" y="9826624"/>
                </a:lnTo>
                <a:lnTo>
                  <a:pt x="1174752" y="9737723"/>
                </a:lnTo>
                <a:lnTo>
                  <a:pt x="1206500" y="9648824"/>
                </a:lnTo>
                <a:lnTo>
                  <a:pt x="1241424" y="9559923"/>
                </a:lnTo>
                <a:lnTo>
                  <a:pt x="1279524" y="9471024"/>
                </a:lnTo>
                <a:lnTo>
                  <a:pt x="1320800" y="9382123"/>
                </a:lnTo>
                <a:lnTo>
                  <a:pt x="1362076" y="9290048"/>
                </a:lnTo>
                <a:lnTo>
                  <a:pt x="1409700" y="9197973"/>
                </a:lnTo>
                <a:lnTo>
                  <a:pt x="1457324" y="9105899"/>
                </a:lnTo>
                <a:lnTo>
                  <a:pt x="1508124" y="9013823"/>
                </a:lnTo>
                <a:lnTo>
                  <a:pt x="1562100" y="8918574"/>
                </a:lnTo>
                <a:lnTo>
                  <a:pt x="1539876" y="8909049"/>
                </a:lnTo>
                <a:lnTo>
                  <a:pt x="1482724" y="8874123"/>
                </a:lnTo>
                <a:lnTo>
                  <a:pt x="1393824" y="8820148"/>
                </a:lnTo>
                <a:lnTo>
                  <a:pt x="1279524" y="8740774"/>
                </a:lnTo>
                <a:lnTo>
                  <a:pt x="1216024" y="8693149"/>
                </a:lnTo>
                <a:lnTo>
                  <a:pt x="1146176" y="8639173"/>
                </a:lnTo>
                <a:lnTo>
                  <a:pt x="1073152" y="8578849"/>
                </a:lnTo>
                <a:lnTo>
                  <a:pt x="1000124" y="8512173"/>
                </a:lnTo>
                <a:lnTo>
                  <a:pt x="920752" y="8442324"/>
                </a:lnTo>
                <a:lnTo>
                  <a:pt x="844552" y="8362949"/>
                </a:lnTo>
                <a:lnTo>
                  <a:pt x="765176" y="8280399"/>
                </a:lnTo>
                <a:lnTo>
                  <a:pt x="685800" y="8191499"/>
                </a:lnTo>
                <a:lnTo>
                  <a:pt x="606424" y="8096249"/>
                </a:lnTo>
                <a:lnTo>
                  <a:pt x="530224" y="7994649"/>
                </a:lnTo>
                <a:lnTo>
                  <a:pt x="457200" y="7886699"/>
                </a:lnTo>
                <a:lnTo>
                  <a:pt x="387352" y="7772399"/>
                </a:lnTo>
                <a:lnTo>
                  <a:pt x="317500" y="7654924"/>
                </a:lnTo>
                <a:lnTo>
                  <a:pt x="257176" y="7527924"/>
                </a:lnTo>
                <a:lnTo>
                  <a:pt x="225424" y="7461249"/>
                </a:lnTo>
                <a:lnTo>
                  <a:pt x="196848" y="7394574"/>
                </a:lnTo>
                <a:lnTo>
                  <a:pt x="171448" y="7327899"/>
                </a:lnTo>
                <a:lnTo>
                  <a:pt x="146048" y="7258049"/>
                </a:lnTo>
                <a:lnTo>
                  <a:pt x="123824" y="7185024"/>
                </a:lnTo>
                <a:lnTo>
                  <a:pt x="101600" y="7111999"/>
                </a:lnTo>
                <a:lnTo>
                  <a:pt x="82552" y="7035799"/>
                </a:lnTo>
                <a:lnTo>
                  <a:pt x="63500" y="6959599"/>
                </a:lnTo>
                <a:lnTo>
                  <a:pt x="47624" y="6883399"/>
                </a:lnTo>
                <a:lnTo>
                  <a:pt x="34924" y="6804024"/>
                </a:lnTo>
                <a:lnTo>
                  <a:pt x="22224" y="6721474"/>
                </a:lnTo>
                <a:lnTo>
                  <a:pt x="12700" y="6638924"/>
                </a:lnTo>
                <a:lnTo>
                  <a:pt x="6352" y="6556374"/>
                </a:lnTo>
                <a:lnTo>
                  <a:pt x="0" y="6470649"/>
                </a:lnTo>
                <a:lnTo>
                  <a:pt x="0" y="6381749"/>
                </a:lnTo>
                <a:lnTo>
                  <a:pt x="0" y="6292849"/>
                </a:lnTo>
                <a:lnTo>
                  <a:pt x="3176" y="6200774"/>
                </a:lnTo>
                <a:lnTo>
                  <a:pt x="9524" y="6108699"/>
                </a:lnTo>
                <a:lnTo>
                  <a:pt x="19048" y="6016624"/>
                </a:lnTo>
                <a:lnTo>
                  <a:pt x="31752" y="5918199"/>
                </a:lnTo>
                <a:lnTo>
                  <a:pt x="34924" y="5892799"/>
                </a:lnTo>
                <a:lnTo>
                  <a:pt x="47624" y="5816599"/>
                </a:lnTo>
                <a:lnTo>
                  <a:pt x="69848" y="5695949"/>
                </a:lnTo>
                <a:lnTo>
                  <a:pt x="88900" y="5622924"/>
                </a:lnTo>
                <a:lnTo>
                  <a:pt x="111124" y="5540374"/>
                </a:lnTo>
                <a:lnTo>
                  <a:pt x="136524" y="5448299"/>
                </a:lnTo>
                <a:lnTo>
                  <a:pt x="168276" y="5353049"/>
                </a:lnTo>
                <a:lnTo>
                  <a:pt x="206376" y="5251449"/>
                </a:lnTo>
                <a:lnTo>
                  <a:pt x="247648" y="5143499"/>
                </a:lnTo>
                <a:lnTo>
                  <a:pt x="298448" y="5032374"/>
                </a:lnTo>
                <a:lnTo>
                  <a:pt x="352424" y="4918074"/>
                </a:lnTo>
                <a:lnTo>
                  <a:pt x="415924" y="4803774"/>
                </a:lnTo>
                <a:lnTo>
                  <a:pt x="485776" y="4683124"/>
                </a:lnTo>
                <a:lnTo>
                  <a:pt x="565152" y="4565649"/>
                </a:lnTo>
                <a:lnTo>
                  <a:pt x="654048" y="4448174"/>
                </a:lnTo>
                <a:lnTo>
                  <a:pt x="698500" y="4387848"/>
                </a:lnTo>
                <a:lnTo>
                  <a:pt x="749300" y="4330699"/>
                </a:lnTo>
                <a:lnTo>
                  <a:pt x="800100" y="4270374"/>
                </a:lnTo>
                <a:lnTo>
                  <a:pt x="854076" y="4213224"/>
                </a:lnTo>
                <a:lnTo>
                  <a:pt x="908048" y="4156074"/>
                </a:lnTo>
                <a:lnTo>
                  <a:pt x="968376" y="4098924"/>
                </a:lnTo>
                <a:lnTo>
                  <a:pt x="1028700" y="4044949"/>
                </a:lnTo>
                <a:lnTo>
                  <a:pt x="1092200" y="3990974"/>
                </a:lnTo>
                <a:lnTo>
                  <a:pt x="1158876" y="3936999"/>
                </a:lnTo>
                <a:lnTo>
                  <a:pt x="1225552" y="3886199"/>
                </a:lnTo>
                <a:lnTo>
                  <a:pt x="1298576" y="3835399"/>
                </a:lnTo>
                <a:lnTo>
                  <a:pt x="1371600" y="3784599"/>
                </a:lnTo>
                <a:lnTo>
                  <a:pt x="1447800" y="3736974"/>
                </a:lnTo>
                <a:lnTo>
                  <a:pt x="1527176" y="3692524"/>
                </a:lnTo>
                <a:lnTo>
                  <a:pt x="1609724" y="3648074"/>
                </a:lnTo>
                <a:lnTo>
                  <a:pt x="1695448" y="3603623"/>
                </a:lnTo>
                <a:lnTo>
                  <a:pt x="1784352" y="3562349"/>
                </a:lnTo>
                <a:lnTo>
                  <a:pt x="1876424" y="3524249"/>
                </a:lnTo>
                <a:lnTo>
                  <a:pt x="1971676" y="3489324"/>
                </a:lnTo>
                <a:lnTo>
                  <a:pt x="2070100" y="3454399"/>
                </a:lnTo>
                <a:lnTo>
                  <a:pt x="2171700" y="3422649"/>
                </a:lnTo>
                <a:lnTo>
                  <a:pt x="2273300" y="3390899"/>
                </a:lnTo>
                <a:lnTo>
                  <a:pt x="2381248" y="3365498"/>
                </a:lnTo>
                <a:lnTo>
                  <a:pt x="2492376" y="3340099"/>
                </a:lnTo>
                <a:lnTo>
                  <a:pt x="2606676" y="3317874"/>
                </a:lnTo>
                <a:lnTo>
                  <a:pt x="2727324" y="3301999"/>
                </a:lnTo>
                <a:lnTo>
                  <a:pt x="2847976" y="3286124"/>
                </a:lnTo>
                <a:lnTo>
                  <a:pt x="2971800" y="3273424"/>
                </a:lnTo>
                <a:lnTo>
                  <a:pt x="2978152" y="3248024"/>
                </a:lnTo>
                <a:lnTo>
                  <a:pt x="2990848" y="3178174"/>
                </a:lnTo>
                <a:lnTo>
                  <a:pt x="3019424" y="3070224"/>
                </a:lnTo>
                <a:lnTo>
                  <a:pt x="3060700" y="2930524"/>
                </a:lnTo>
                <a:lnTo>
                  <a:pt x="3086100" y="2851149"/>
                </a:lnTo>
                <a:lnTo>
                  <a:pt x="3117848" y="2765423"/>
                </a:lnTo>
                <a:lnTo>
                  <a:pt x="3152776" y="2673349"/>
                </a:lnTo>
                <a:lnTo>
                  <a:pt x="3194048" y="2578099"/>
                </a:lnTo>
                <a:lnTo>
                  <a:pt x="3238500" y="2479673"/>
                </a:lnTo>
                <a:lnTo>
                  <a:pt x="3289300" y="2378074"/>
                </a:lnTo>
                <a:lnTo>
                  <a:pt x="3343276" y="2273299"/>
                </a:lnTo>
                <a:lnTo>
                  <a:pt x="3406776" y="2168524"/>
                </a:lnTo>
                <a:lnTo>
                  <a:pt x="3473448" y="2063749"/>
                </a:lnTo>
                <a:lnTo>
                  <a:pt x="3549648" y="1958974"/>
                </a:lnTo>
                <a:lnTo>
                  <a:pt x="3629024" y="1857374"/>
                </a:lnTo>
                <a:lnTo>
                  <a:pt x="3717924" y="1755774"/>
                </a:lnTo>
                <a:lnTo>
                  <a:pt x="3810000" y="1657349"/>
                </a:lnTo>
                <a:lnTo>
                  <a:pt x="3860800" y="1609724"/>
                </a:lnTo>
                <a:lnTo>
                  <a:pt x="3911600" y="1562099"/>
                </a:lnTo>
                <a:lnTo>
                  <a:pt x="3965576" y="1517649"/>
                </a:lnTo>
                <a:lnTo>
                  <a:pt x="4022724" y="1473199"/>
                </a:lnTo>
                <a:lnTo>
                  <a:pt x="4079876" y="1428749"/>
                </a:lnTo>
                <a:lnTo>
                  <a:pt x="4140200" y="1387474"/>
                </a:lnTo>
                <a:lnTo>
                  <a:pt x="4200524" y="1346199"/>
                </a:lnTo>
                <a:lnTo>
                  <a:pt x="4264024" y="1308099"/>
                </a:lnTo>
                <a:lnTo>
                  <a:pt x="4330700" y="1269999"/>
                </a:lnTo>
                <a:lnTo>
                  <a:pt x="4397376" y="1235074"/>
                </a:lnTo>
                <a:lnTo>
                  <a:pt x="4467224" y="1200149"/>
                </a:lnTo>
                <a:lnTo>
                  <a:pt x="4540248" y="1168399"/>
                </a:lnTo>
                <a:lnTo>
                  <a:pt x="4613276" y="1136649"/>
                </a:lnTo>
                <a:lnTo>
                  <a:pt x="4689476" y="1111249"/>
                </a:lnTo>
                <a:lnTo>
                  <a:pt x="4768848" y="1085849"/>
                </a:lnTo>
                <a:lnTo>
                  <a:pt x="4848224" y="1063624"/>
                </a:lnTo>
                <a:lnTo>
                  <a:pt x="4933952" y="1041399"/>
                </a:lnTo>
                <a:lnTo>
                  <a:pt x="5016500" y="1022349"/>
                </a:lnTo>
                <a:lnTo>
                  <a:pt x="5105400" y="1006474"/>
                </a:lnTo>
                <a:lnTo>
                  <a:pt x="5197476" y="993774"/>
                </a:lnTo>
                <a:lnTo>
                  <a:pt x="5289552" y="984249"/>
                </a:lnTo>
                <a:lnTo>
                  <a:pt x="5384800" y="977899"/>
                </a:lnTo>
                <a:lnTo>
                  <a:pt x="5464176" y="974724"/>
                </a:lnTo>
                <a:lnTo>
                  <a:pt x="5556248" y="971549"/>
                </a:lnTo>
                <a:close/>
                <a:moveTo>
                  <a:pt x="22644100" y="0"/>
                </a:moveTo>
                <a:lnTo>
                  <a:pt x="22704424" y="0"/>
                </a:lnTo>
                <a:lnTo>
                  <a:pt x="22761576" y="0"/>
                </a:lnTo>
                <a:lnTo>
                  <a:pt x="22821900" y="3175"/>
                </a:lnTo>
                <a:lnTo>
                  <a:pt x="22879048" y="9525"/>
                </a:lnTo>
                <a:lnTo>
                  <a:pt x="22939376" y="19050"/>
                </a:lnTo>
                <a:lnTo>
                  <a:pt x="23053676" y="38100"/>
                </a:lnTo>
                <a:lnTo>
                  <a:pt x="23164800" y="66675"/>
                </a:lnTo>
                <a:lnTo>
                  <a:pt x="23272752" y="98425"/>
                </a:lnTo>
                <a:lnTo>
                  <a:pt x="23377524" y="136525"/>
                </a:lnTo>
                <a:lnTo>
                  <a:pt x="23479124" y="177800"/>
                </a:lnTo>
                <a:lnTo>
                  <a:pt x="23574376" y="222250"/>
                </a:lnTo>
                <a:lnTo>
                  <a:pt x="23666448" y="266700"/>
                </a:lnTo>
                <a:lnTo>
                  <a:pt x="23752176" y="314325"/>
                </a:lnTo>
                <a:lnTo>
                  <a:pt x="23831552" y="361950"/>
                </a:lnTo>
                <a:lnTo>
                  <a:pt x="23907752" y="406400"/>
                </a:lnTo>
                <a:lnTo>
                  <a:pt x="23974424" y="450850"/>
                </a:lnTo>
                <a:lnTo>
                  <a:pt x="24031576" y="492125"/>
                </a:lnTo>
                <a:lnTo>
                  <a:pt x="24126824" y="561975"/>
                </a:lnTo>
                <a:lnTo>
                  <a:pt x="24187152" y="606425"/>
                </a:lnTo>
                <a:lnTo>
                  <a:pt x="24209376" y="625475"/>
                </a:lnTo>
                <a:lnTo>
                  <a:pt x="24336376" y="704850"/>
                </a:lnTo>
                <a:lnTo>
                  <a:pt x="24460200" y="784225"/>
                </a:lnTo>
                <a:lnTo>
                  <a:pt x="24577676" y="869950"/>
                </a:lnTo>
                <a:lnTo>
                  <a:pt x="24688800" y="958850"/>
                </a:lnTo>
                <a:lnTo>
                  <a:pt x="24793576" y="1047750"/>
                </a:lnTo>
                <a:lnTo>
                  <a:pt x="24895176" y="1139825"/>
                </a:lnTo>
                <a:lnTo>
                  <a:pt x="24987248" y="1235075"/>
                </a:lnTo>
                <a:lnTo>
                  <a:pt x="25076152" y="1333500"/>
                </a:lnTo>
                <a:lnTo>
                  <a:pt x="25161876" y="1431925"/>
                </a:lnTo>
                <a:lnTo>
                  <a:pt x="25238076" y="1533525"/>
                </a:lnTo>
                <a:lnTo>
                  <a:pt x="25314276" y="1638300"/>
                </a:lnTo>
                <a:lnTo>
                  <a:pt x="25380952" y="1743075"/>
                </a:lnTo>
                <a:lnTo>
                  <a:pt x="25444448" y="1847850"/>
                </a:lnTo>
                <a:lnTo>
                  <a:pt x="25504776" y="1955800"/>
                </a:lnTo>
                <a:lnTo>
                  <a:pt x="25558752" y="2063750"/>
                </a:lnTo>
                <a:lnTo>
                  <a:pt x="25609552" y="2174875"/>
                </a:lnTo>
                <a:lnTo>
                  <a:pt x="25657176" y="2285999"/>
                </a:lnTo>
                <a:lnTo>
                  <a:pt x="25698448" y="2397124"/>
                </a:lnTo>
                <a:lnTo>
                  <a:pt x="25739724" y="2511425"/>
                </a:lnTo>
                <a:lnTo>
                  <a:pt x="25774648" y="2622550"/>
                </a:lnTo>
                <a:lnTo>
                  <a:pt x="25803224" y="2736850"/>
                </a:lnTo>
                <a:lnTo>
                  <a:pt x="25831800" y="2851149"/>
                </a:lnTo>
                <a:lnTo>
                  <a:pt x="25857200" y="2965450"/>
                </a:lnTo>
                <a:lnTo>
                  <a:pt x="25876248" y="3079750"/>
                </a:lnTo>
                <a:lnTo>
                  <a:pt x="25895300" y="3194049"/>
                </a:lnTo>
                <a:lnTo>
                  <a:pt x="25911176" y="3308350"/>
                </a:lnTo>
                <a:lnTo>
                  <a:pt x="25920700" y="3422650"/>
                </a:lnTo>
                <a:lnTo>
                  <a:pt x="25930224" y="3533775"/>
                </a:lnTo>
                <a:lnTo>
                  <a:pt x="25936576" y="3648074"/>
                </a:lnTo>
                <a:lnTo>
                  <a:pt x="25942924" y="3759200"/>
                </a:lnTo>
                <a:lnTo>
                  <a:pt x="25942924" y="3867150"/>
                </a:lnTo>
                <a:lnTo>
                  <a:pt x="25942924" y="3978274"/>
                </a:lnTo>
                <a:lnTo>
                  <a:pt x="25939752" y="4086224"/>
                </a:lnTo>
                <a:lnTo>
                  <a:pt x="25936576" y="4194174"/>
                </a:lnTo>
                <a:lnTo>
                  <a:pt x="25923876" y="4403725"/>
                </a:lnTo>
                <a:lnTo>
                  <a:pt x="25901648" y="4603750"/>
                </a:lnTo>
                <a:lnTo>
                  <a:pt x="25876248" y="4800600"/>
                </a:lnTo>
                <a:lnTo>
                  <a:pt x="25847676" y="4984750"/>
                </a:lnTo>
                <a:lnTo>
                  <a:pt x="25815924" y="5159375"/>
                </a:lnTo>
                <a:lnTo>
                  <a:pt x="25781000" y="5321300"/>
                </a:lnTo>
                <a:lnTo>
                  <a:pt x="25746076" y="5473700"/>
                </a:lnTo>
                <a:lnTo>
                  <a:pt x="25711152" y="5610225"/>
                </a:lnTo>
                <a:lnTo>
                  <a:pt x="25679400" y="5730875"/>
                </a:lnTo>
                <a:lnTo>
                  <a:pt x="25647648" y="5838825"/>
                </a:lnTo>
                <a:lnTo>
                  <a:pt x="25619076" y="5927725"/>
                </a:lnTo>
                <a:lnTo>
                  <a:pt x="25577800" y="6051550"/>
                </a:lnTo>
                <a:lnTo>
                  <a:pt x="25561924" y="6096000"/>
                </a:lnTo>
                <a:lnTo>
                  <a:pt x="25558752" y="6111875"/>
                </a:lnTo>
                <a:lnTo>
                  <a:pt x="25552400" y="6130925"/>
                </a:lnTo>
                <a:lnTo>
                  <a:pt x="25533352" y="6169025"/>
                </a:lnTo>
                <a:lnTo>
                  <a:pt x="25504776" y="6216650"/>
                </a:lnTo>
                <a:lnTo>
                  <a:pt x="25466676" y="6267450"/>
                </a:lnTo>
                <a:lnTo>
                  <a:pt x="25419048" y="6327775"/>
                </a:lnTo>
                <a:lnTo>
                  <a:pt x="25361900" y="6391275"/>
                </a:lnTo>
                <a:lnTo>
                  <a:pt x="25295224" y="6461125"/>
                </a:lnTo>
                <a:lnTo>
                  <a:pt x="25222200" y="6534150"/>
                </a:lnTo>
                <a:lnTo>
                  <a:pt x="25139648" y="6613525"/>
                </a:lnTo>
                <a:lnTo>
                  <a:pt x="25047576" y="6699250"/>
                </a:lnTo>
                <a:lnTo>
                  <a:pt x="24844376" y="6880225"/>
                </a:lnTo>
                <a:lnTo>
                  <a:pt x="24615776" y="7077075"/>
                </a:lnTo>
                <a:lnTo>
                  <a:pt x="24358600" y="7286625"/>
                </a:lnTo>
                <a:lnTo>
                  <a:pt x="24085552" y="7512050"/>
                </a:lnTo>
                <a:lnTo>
                  <a:pt x="23790276" y="7747000"/>
                </a:lnTo>
                <a:lnTo>
                  <a:pt x="23479124" y="7991475"/>
                </a:lnTo>
                <a:lnTo>
                  <a:pt x="23152100" y="8242300"/>
                </a:lnTo>
                <a:lnTo>
                  <a:pt x="22818724" y="8496299"/>
                </a:lnTo>
                <a:lnTo>
                  <a:pt x="22475824" y="8756649"/>
                </a:lnTo>
                <a:lnTo>
                  <a:pt x="21774152" y="9280524"/>
                </a:lnTo>
                <a:lnTo>
                  <a:pt x="21075648" y="9794874"/>
                </a:lnTo>
                <a:lnTo>
                  <a:pt x="20399376" y="10287000"/>
                </a:lnTo>
                <a:lnTo>
                  <a:pt x="19767552" y="10744199"/>
                </a:lnTo>
                <a:lnTo>
                  <a:pt x="19199224" y="11150599"/>
                </a:lnTo>
                <a:lnTo>
                  <a:pt x="18351500" y="11750675"/>
                </a:lnTo>
                <a:lnTo>
                  <a:pt x="18030824" y="11979275"/>
                </a:lnTo>
                <a:lnTo>
                  <a:pt x="19208752" y="12919075"/>
                </a:lnTo>
                <a:lnTo>
                  <a:pt x="19294476" y="13030199"/>
                </a:lnTo>
                <a:lnTo>
                  <a:pt x="19373848" y="13138149"/>
                </a:lnTo>
                <a:lnTo>
                  <a:pt x="19446876" y="13246099"/>
                </a:lnTo>
                <a:lnTo>
                  <a:pt x="19513552" y="13350875"/>
                </a:lnTo>
                <a:lnTo>
                  <a:pt x="19577048" y="13455649"/>
                </a:lnTo>
                <a:lnTo>
                  <a:pt x="19634200" y="13560425"/>
                </a:lnTo>
                <a:lnTo>
                  <a:pt x="19685000" y="13662025"/>
                </a:lnTo>
                <a:lnTo>
                  <a:pt x="19729448" y="13760449"/>
                </a:lnTo>
                <a:lnTo>
                  <a:pt x="19773900" y="13862049"/>
                </a:lnTo>
                <a:lnTo>
                  <a:pt x="19808824" y="13960475"/>
                </a:lnTo>
                <a:lnTo>
                  <a:pt x="19840576" y="14055725"/>
                </a:lnTo>
                <a:lnTo>
                  <a:pt x="19869152" y="14150975"/>
                </a:lnTo>
                <a:lnTo>
                  <a:pt x="19891376" y="14246225"/>
                </a:lnTo>
                <a:lnTo>
                  <a:pt x="19910424" y="14338299"/>
                </a:lnTo>
                <a:lnTo>
                  <a:pt x="19926300" y="14430375"/>
                </a:lnTo>
                <a:lnTo>
                  <a:pt x="19939000" y="14519275"/>
                </a:lnTo>
                <a:lnTo>
                  <a:pt x="19945352" y="14608175"/>
                </a:lnTo>
                <a:lnTo>
                  <a:pt x="19948524" y="14693899"/>
                </a:lnTo>
                <a:lnTo>
                  <a:pt x="19948524" y="14779624"/>
                </a:lnTo>
                <a:lnTo>
                  <a:pt x="19945352" y="14862175"/>
                </a:lnTo>
                <a:lnTo>
                  <a:pt x="19942176" y="14944724"/>
                </a:lnTo>
                <a:lnTo>
                  <a:pt x="19932648" y="15024100"/>
                </a:lnTo>
                <a:lnTo>
                  <a:pt x="19919952" y="15103474"/>
                </a:lnTo>
                <a:lnTo>
                  <a:pt x="19904076" y="15182849"/>
                </a:lnTo>
                <a:lnTo>
                  <a:pt x="19888200" y="15259049"/>
                </a:lnTo>
                <a:lnTo>
                  <a:pt x="19869152" y="15332075"/>
                </a:lnTo>
                <a:lnTo>
                  <a:pt x="19846924" y="15405099"/>
                </a:lnTo>
                <a:lnTo>
                  <a:pt x="19821524" y="15474949"/>
                </a:lnTo>
                <a:lnTo>
                  <a:pt x="19796124" y="15544799"/>
                </a:lnTo>
                <a:lnTo>
                  <a:pt x="19767552" y="15611474"/>
                </a:lnTo>
                <a:lnTo>
                  <a:pt x="19738976" y="15678150"/>
                </a:lnTo>
                <a:lnTo>
                  <a:pt x="19707224" y="15744824"/>
                </a:lnTo>
                <a:lnTo>
                  <a:pt x="19675476" y="15805149"/>
                </a:lnTo>
                <a:lnTo>
                  <a:pt x="19643724" y="15865474"/>
                </a:lnTo>
                <a:lnTo>
                  <a:pt x="19570700" y="15982949"/>
                </a:lnTo>
                <a:lnTo>
                  <a:pt x="19497676" y="16090899"/>
                </a:lnTo>
                <a:lnTo>
                  <a:pt x="19424648" y="16195674"/>
                </a:lnTo>
                <a:lnTo>
                  <a:pt x="19348448" y="16287749"/>
                </a:lnTo>
                <a:lnTo>
                  <a:pt x="19272248" y="16376650"/>
                </a:lnTo>
                <a:lnTo>
                  <a:pt x="19196048" y="16456025"/>
                </a:lnTo>
                <a:lnTo>
                  <a:pt x="19126200" y="16525874"/>
                </a:lnTo>
                <a:lnTo>
                  <a:pt x="19059524" y="16589374"/>
                </a:lnTo>
                <a:lnTo>
                  <a:pt x="18996024" y="16646525"/>
                </a:lnTo>
                <a:lnTo>
                  <a:pt x="18891248" y="16732250"/>
                </a:lnTo>
                <a:lnTo>
                  <a:pt x="18821400" y="16783051"/>
                </a:lnTo>
                <a:lnTo>
                  <a:pt x="18796000" y="16802099"/>
                </a:lnTo>
                <a:lnTo>
                  <a:pt x="18700752" y="16852899"/>
                </a:lnTo>
                <a:lnTo>
                  <a:pt x="18608676" y="16906875"/>
                </a:lnTo>
                <a:lnTo>
                  <a:pt x="18526124" y="16964023"/>
                </a:lnTo>
                <a:lnTo>
                  <a:pt x="18446752" y="17024351"/>
                </a:lnTo>
                <a:lnTo>
                  <a:pt x="18373724" y="17087847"/>
                </a:lnTo>
                <a:lnTo>
                  <a:pt x="18307048" y="17151351"/>
                </a:lnTo>
                <a:lnTo>
                  <a:pt x="18243552" y="17214851"/>
                </a:lnTo>
                <a:lnTo>
                  <a:pt x="18183224" y="17281523"/>
                </a:lnTo>
                <a:lnTo>
                  <a:pt x="18132424" y="17351375"/>
                </a:lnTo>
                <a:lnTo>
                  <a:pt x="18081624" y="17418047"/>
                </a:lnTo>
                <a:lnTo>
                  <a:pt x="18037176" y="17487899"/>
                </a:lnTo>
                <a:lnTo>
                  <a:pt x="17995900" y="17554575"/>
                </a:lnTo>
                <a:lnTo>
                  <a:pt x="17957800" y="17624423"/>
                </a:lnTo>
                <a:lnTo>
                  <a:pt x="17926048" y="17691099"/>
                </a:lnTo>
                <a:lnTo>
                  <a:pt x="17897476" y="17757775"/>
                </a:lnTo>
                <a:lnTo>
                  <a:pt x="17868900" y="17824451"/>
                </a:lnTo>
                <a:lnTo>
                  <a:pt x="17846676" y="17887947"/>
                </a:lnTo>
                <a:lnTo>
                  <a:pt x="17827624" y="17951451"/>
                </a:lnTo>
                <a:lnTo>
                  <a:pt x="17792700" y="18068923"/>
                </a:lnTo>
                <a:lnTo>
                  <a:pt x="17770476" y="18173699"/>
                </a:lnTo>
                <a:lnTo>
                  <a:pt x="17754600" y="18265775"/>
                </a:lnTo>
                <a:lnTo>
                  <a:pt x="17745076" y="18341975"/>
                </a:lnTo>
                <a:lnTo>
                  <a:pt x="17738724" y="18399123"/>
                </a:lnTo>
                <a:lnTo>
                  <a:pt x="17738724" y="18449923"/>
                </a:lnTo>
                <a:lnTo>
                  <a:pt x="17621248" y="19919947"/>
                </a:lnTo>
                <a:lnTo>
                  <a:pt x="17780000" y="19878675"/>
                </a:lnTo>
                <a:lnTo>
                  <a:pt x="17945100" y="19840575"/>
                </a:lnTo>
                <a:lnTo>
                  <a:pt x="18119724" y="19808823"/>
                </a:lnTo>
                <a:lnTo>
                  <a:pt x="18297524" y="19780247"/>
                </a:lnTo>
                <a:lnTo>
                  <a:pt x="18481676" y="19754847"/>
                </a:lnTo>
                <a:lnTo>
                  <a:pt x="18672176" y="19732623"/>
                </a:lnTo>
                <a:lnTo>
                  <a:pt x="18862676" y="19716747"/>
                </a:lnTo>
                <a:lnTo>
                  <a:pt x="19059524" y="19704047"/>
                </a:lnTo>
                <a:lnTo>
                  <a:pt x="19256376" y="19691347"/>
                </a:lnTo>
                <a:lnTo>
                  <a:pt x="19456400" y="19684999"/>
                </a:lnTo>
                <a:lnTo>
                  <a:pt x="19653248" y="19678647"/>
                </a:lnTo>
                <a:lnTo>
                  <a:pt x="19850100" y="19675475"/>
                </a:lnTo>
                <a:lnTo>
                  <a:pt x="20046952" y="19675475"/>
                </a:lnTo>
                <a:lnTo>
                  <a:pt x="20240624" y="19675475"/>
                </a:lnTo>
                <a:lnTo>
                  <a:pt x="20618448" y="19684999"/>
                </a:lnTo>
                <a:lnTo>
                  <a:pt x="20977224" y="19697699"/>
                </a:lnTo>
                <a:lnTo>
                  <a:pt x="21310600" y="19716747"/>
                </a:lnTo>
                <a:lnTo>
                  <a:pt x="21612224" y="19735799"/>
                </a:lnTo>
                <a:lnTo>
                  <a:pt x="21872576" y="19754847"/>
                </a:lnTo>
                <a:lnTo>
                  <a:pt x="22085300" y="19773899"/>
                </a:lnTo>
                <a:lnTo>
                  <a:pt x="22247224" y="19786599"/>
                </a:lnTo>
                <a:lnTo>
                  <a:pt x="22383752" y="19802475"/>
                </a:lnTo>
                <a:lnTo>
                  <a:pt x="22602824" y="19888199"/>
                </a:lnTo>
                <a:lnTo>
                  <a:pt x="22809200" y="19973923"/>
                </a:lnTo>
                <a:lnTo>
                  <a:pt x="23006048" y="20062823"/>
                </a:lnTo>
                <a:lnTo>
                  <a:pt x="23190200" y="20151723"/>
                </a:lnTo>
                <a:lnTo>
                  <a:pt x="23368000" y="20240623"/>
                </a:lnTo>
                <a:lnTo>
                  <a:pt x="23533100" y="20332699"/>
                </a:lnTo>
                <a:lnTo>
                  <a:pt x="23688676" y="20424775"/>
                </a:lnTo>
                <a:lnTo>
                  <a:pt x="23834724" y="20516847"/>
                </a:lnTo>
                <a:lnTo>
                  <a:pt x="23971248" y="20608923"/>
                </a:lnTo>
                <a:lnTo>
                  <a:pt x="24098248" y="20700999"/>
                </a:lnTo>
                <a:lnTo>
                  <a:pt x="24218900" y="20793075"/>
                </a:lnTo>
                <a:lnTo>
                  <a:pt x="24326848" y="20885147"/>
                </a:lnTo>
                <a:lnTo>
                  <a:pt x="24428448" y="20980399"/>
                </a:lnTo>
                <a:lnTo>
                  <a:pt x="24523700" y="21072475"/>
                </a:lnTo>
                <a:lnTo>
                  <a:pt x="24609424" y="21167723"/>
                </a:lnTo>
                <a:lnTo>
                  <a:pt x="24688800" y="21259799"/>
                </a:lnTo>
                <a:lnTo>
                  <a:pt x="24761824" y="21355047"/>
                </a:lnTo>
                <a:lnTo>
                  <a:pt x="24825324" y="21447123"/>
                </a:lnTo>
                <a:lnTo>
                  <a:pt x="24882476" y="21539199"/>
                </a:lnTo>
                <a:lnTo>
                  <a:pt x="24933276" y="21634447"/>
                </a:lnTo>
                <a:lnTo>
                  <a:pt x="24977724" y="21726523"/>
                </a:lnTo>
                <a:lnTo>
                  <a:pt x="25015824" y="21818599"/>
                </a:lnTo>
                <a:lnTo>
                  <a:pt x="25047576" y="21907499"/>
                </a:lnTo>
                <a:lnTo>
                  <a:pt x="25072976" y="21999575"/>
                </a:lnTo>
                <a:lnTo>
                  <a:pt x="25095200" y="22088475"/>
                </a:lnTo>
                <a:lnTo>
                  <a:pt x="25111076" y="22177375"/>
                </a:lnTo>
                <a:lnTo>
                  <a:pt x="25123776" y="22266275"/>
                </a:lnTo>
                <a:lnTo>
                  <a:pt x="25130124" y="22355175"/>
                </a:lnTo>
                <a:lnTo>
                  <a:pt x="25130124" y="22440899"/>
                </a:lnTo>
                <a:lnTo>
                  <a:pt x="25130124" y="22526623"/>
                </a:lnTo>
                <a:lnTo>
                  <a:pt x="25123776" y="22609175"/>
                </a:lnTo>
                <a:lnTo>
                  <a:pt x="25114248" y="22691723"/>
                </a:lnTo>
                <a:lnTo>
                  <a:pt x="25098376" y="22774275"/>
                </a:lnTo>
                <a:lnTo>
                  <a:pt x="25082500" y="22853647"/>
                </a:lnTo>
                <a:lnTo>
                  <a:pt x="25063448" y="22933023"/>
                </a:lnTo>
                <a:lnTo>
                  <a:pt x="25041224" y="23009223"/>
                </a:lnTo>
                <a:lnTo>
                  <a:pt x="25015824" y="23082247"/>
                </a:lnTo>
                <a:lnTo>
                  <a:pt x="24987248" y="23158447"/>
                </a:lnTo>
                <a:lnTo>
                  <a:pt x="24958676" y="23228299"/>
                </a:lnTo>
                <a:lnTo>
                  <a:pt x="24926924" y="23298147"/>
                </a:lnTo>
                <a:lnTo>
                  <a:pt x="24895176" y="23367999"/>
                </a:lnTo>
                <a:lnTo>
                  <a:pt x="24860248" y="23431499"/>
                </a:lnTo>
                <a:lnTo>
                  <a:pt x="24790400" y="23558499"/>
                </a:lnTo>
                <a:lnTo>
                  <a:pt x="24717376" y="23675975"/>
                </a:lnTo>
                <a:lnTo>
                  <a:pt x="24644352" y="23780747"/>
                </a:lnTo>
                <a:lnTo>
                  <a:pt x="24571324" y="23879175"/>
                </a:lnTo>
                <a:lnTo>
                  <a:pt x="24501476" y="23961723"/>
                </a:lnTo>
                <a:lnTo>
                  <a:pt x="24437976" y="24037923"/>
                </a:lnTo>
                <a:lnTo>
                  <a:pt x="24380824" y="24098247"/>
                </a:lnTo>
                <a:lnTo>
                  <a:pt x="24298276" y="24183975"/>
                </a:lnTo>
                <a:lnTo>
                  <a:pt x="24266524" y="24212547"/>
                </a:lnTo>
                <a:lnTo>
                  <a:pt x="24244300" y="24237947"/>
                </a:lnTo>
                <a:lnTo>
                  <a:pt x="24215724" y="24260175"/>
                </a:lnTo>
                <a:lnTo>
                  <a:pt x="24177624" y="24282399"/>
                </a:lnTo>
                <a:lnTo>
                  <a:pt x="24133176" y="24304623"/>
                </a:lnTo>
                <a:lnTo>
                  <a:pt x="24085552" y="24330023"/>
                </a:lnTo>
                <a:lnTo>
                  <a:pt x="24028400" y="24355423"/>
                </a:lnTo>
                <a:lnTo>
                  <a:pt x="23898224" y="24406223"/>
                </a:lnTo>
                <a:lnTo>
                  <a:pt x="23749000" y="24457023"/>
                </a:lnTo>
                <a:lnTo>
                  <a:pt x="23577552" y="24507823"/>
                </a:lnTo>
                <a:lnTo>
                  <a:pt x="23387048" y="24561799"/>
                </a:lnTo>
                <a:lnTo>
                  <a:pt x="23183848" y="24615775"/>
                </a:lnTo>
                <a:lnTo>
                  <a:pt x="22964776" y="24669747"/>
                </a:lnTo>
                <a:lnTo>
                  <a:pt x="22733000" y="24723723"/>
                </a:lnTo>
                <a:lnTo>
                  <a:pt x="22491700" y="24777699"/>
                </a:lnTo>
                <a:lnTo>
                  <a:pt x="22244048" y="24831675"/>
                </a:lnTo>
                <a:lnTo>
                  <a:pt x="21726524" y="24936447"/>
                </a:lnTo>
                <a:lnTo>
                  <a:pt x="21199476" y="25038047"/>
                </a:lnTo>
                <a:lnTo>
                  <a:pt x="20678776" y="25133299"/>
                </a:lnTo>
                <a:lnTo>
                  <a:pt x="20177124" y="25222199"/>
                </a:lnTo>
                <a:lnTo>
                  <a:pt x="19710400" y="25301575"/>
                </a:lnTo>
                <a:lnTo>
                  <a:pt x="19294476" y="25371423"/>
                </a:lnTo>
                <a:lnTo>
                  <a:pt x="18675352" y="25473023"/>
                </a:lnTo>
                <a:lnTo>
                  <a:pt x="18443576" y="25507947"/>
                </a:lnTo>
                <a:lnTo>
                  <a:pt x="18621376" y="25526999"/>
                </a:lnTo>
                <a:lnTo>
                  <a:pt x="18796000" y="25546047"/>
                </a:lnTo>
                <a:lnTo>
                  <a:pt x="18961100" y="25565099"/>
                </a:lnTo>
                <a:lnTo>
                  <a:pt x="19123024" y="25587323"/>
                </a:lnTo>
                <a:lnTo>
                  <a:pt x="19278600" y="25609547"/>
                </a:lnTo>
                <a:lnTo>
                  <a:pt x="19424648" y="25634947"/>
                </a:lnTo>
                <a:lnTo>
                  <a:pt x="19570700" y="25663523"/>
                </a:lnTo>
                <a:lnTo>
                  <a:pt x="19707224" y="25688923"/>
                </a:lnTo>
                <a:lnTo>
                  <a:pt x="19840576" y="25720675"/>
                </a:lnTo>
                <a:lnTo>
                  <a:pt x="19967576" y="25749247"/>
                </a:lnTo>
                <a:lnTo>
                  <a:pt x="20088224" y="25780999"/>
                </a:lnTo>
                <a:lnTo>
                  <a:pt x="20205700" y="25812747"/>
                </a:lnTo>
                <a:lnTo>
                  <a:pt x="20316824" y="25847675"/>
                </a:lnTo>
                <a:lnTo>
                  <a:pt x="20424776" y="25879423"/>
                </a:lnTo>
                <a:lnTo>
                  <a:pt x="20526376" y="25914347"/>
                </a:lnTo>
                <a:lnTo>
                  <a:pt x="20624800" y="25952447"/>
                </a:lnTo>
                <a:lnTo>
                  <a:pt x="20716876" y="25987375"/>
                </a:lnTo>
                <a:lnTo>
                  <a:pt x="20805776" y="26025475"/>
                </a:lnTo>
                <a:lnTo>
                  <a:pt x="20888324" y="26063575"/>
                </a:lnTo>
                <a:lnTo>
                  <a:pt x="20967700" y="26101675"/>
                </a:lnTo>
                <a:lnTo>
                  <a:pt x="21043900" y="26139775"/>
                </a:lnTo>
                <a:lnTo>
                  <a:pt x="21116924" y="26177875"/>
                </a:lnTo>
                <a:lnTo>
                  <a:pt x="21183600" y="26219147"/>
                </a:lnTo>
                <a:lnTo>
                  <a:pt x="21247100" y="26257247"/>
                </a:lnTo>
                <a:lnTo>
                  <a:pt x="21307424" y="26298523"/>
                </a:lnTo>
                <a:lnTo>
                  <a:pt x="21364576" y="26339799"/>
                </a:lnTo>
                <a:lnTo>
                  <a:pt x="21418552" y="26381075"/>
                </a:lnTo>
                <a:lnTo>
                  <a:pt x="21466176" y="26419175"/>
                </a:lnTo>
                <a:lnTo>
                  <a:pt x="21513800" y="26460447"/>
                </a:lnTo>
                <a:lnTo>
                  <a:pt x="21558248" y="26501723"/>
                </a:lnTo>
                <a:lnTo>
                  <a:pt x="21596352" y="26542999"/>
                </a:lnTo>
                <a:lnTo>
                  <a:pt x="21634448" y="26581099"/>
                </a:lnTo>
                <a:lnTo>
                  <a:pt x="21669376" y="26622375"/>
                </a:lnTo>
                <a:lnTo>
                  <a:pt x="21701124" y="26660475"/>
                </a:lnTo>
                <a:lnTo>
                  <a:pt x="21755100" y="26739847"/>
                </a:lnTo>
                <a:lnTo>
                  <a:pt x="21802724" y="26816047"/>
                </a:lnTo>
                <a:lnTo>
                  <a:pt x="21840824" y="26889075"/>
                </a:lnTo>
                <a:lnTo>
                  <a:pt x="21869400" y="26958923"/>
                </a:lnTo>
                <a:lnTo>
                  <a:pt x="21891624" y="27025599"/>
                </a:lnTo>
                <a:lnTo>
                  <a:pt x="21907500" y="27089099"/>
                </a:lnTo>
                <a:lnTo>
                  <a:pt x="21917024" y="27146247"/>
                </a:lnTo>
                <a:lnTo>
                  <a:pt x="21923376" y="27200223"/>
                </a:lnTo>
                <a:lnTo>
                  <a:pt x="21926552" y="27247847"/>
                </a:lnTo>
                <a:lnTo>
                  <a:pt x="21926552" y="27289123"/>
                </a:lnTo>
                <a:lnTo>
                  <a:pt x="21923376" y="27324047"/>
                </a:lnTo>
                <a:lnTo>
                  <a:pt x="21917024" y="27371675"/>
                </a:lnTo>
                <a:lnTo>
                  <a:pt x="21913848" y="27390723"/>
                </a:lnTo>
                <a:lnTo>
                  <a:pt x="21932900" y="27514547"/>
                </a:lnTo>
                <a:lnTo>
                  <a:pt x="21945600" y="27632023"/>
                </a:lnTo>
                <a:lnTo>
                  <a:pt x="21958300" y="27749499"/>
                </a:lnTo>
                <a:lnTo>
                  <a:pt x="21967824" y="27863799"/>
                </a:lnTo>
                <a:lnTo>
                  <a:pt x="21977352" y="27971747"/>
                </a:lnTo>
                <a:lnTo>
                  <a:pt x="21980524" y="28079699"/>
                </a:lnTo>
                <a:lnTo>
                  <a:pt x="21983700" y="28184475"/>
                </a:lnTo>
                <a:lnTo>
                  <a:pt x="21980524" y="28286075"/>
                </a:lnTo>
                <a:lnTo>
                  <a:pt x="21980524" y="28384499"/>
                </a:lnTo>
                <a:lnTo>
                  <a:pt x="21974176" y="28482923"/>
                </a:lnTo>
                <a:lnTo>
                  <a:pt x="21967824" y="28574999"/>
                </a:lnTo>
                <a:lnTo>
                  <a:pt x="21958300" y="28667075"/>
                </a:lnTo>
                <a:lnTo>
                  <a:pt x="21948776" y="28755975"/>
                </a:lnTo>
                <a:lnTo>
                  <a:pt x="21936076" y="28841699"/>
                </a:lnTo>
                <a:lnTo>
                  <a:pt x="21920200" y="28924247"/>
                </a:lnTo>
                <a:lnTo>
                  <a:pt x="21904324" y="29003623"/>
                </a:lnTo>
                <a:lnTo>
                  <a:pt x="21885276" y="29082999"/>
                </a:lnTo>
                <a:lnTo>
                  <a:pt x="21866224" y="29156023"/>
                </a:lnTo>
                <a:lnTo>
                  <a:pt x="21847176" y="29229047"/>
                </a:lnTo>
                <a:lnTo>
                  <a:pt x="21824952" y="29298899"/>
                </a:lnTo>
                <a:lnTo>
                  <a:pt x="21799552" y="29368747"/>
                </a:lnTo>
                <a:lnTo>
                  <a:pt x="21774152" y="29435423"/>
                </a:lnTo>
                <a:lnTo>
                  <a:pt x="21723352" y="29559247"/>
                </a:lnTo>
                <a:lnTo>
                  <a:pt x="21666200" y="29673547"/>
                </a:lnTo>
                <a:lnTo>
                  <a:pt x="21605876" y="29781499"/>
                </a:lnTo>
                <a:lnTo>
                  <a:pt x="21545552" y="29879923"/>
                </a:lnTo>
                <a:lnTo>
                  <a:pt x="21478876" y="29971999"/>
                </a:lnTo>
                <a:lnTo>
                  <a:pt x="21415376" y="30054547"/>
                </a:lnTo>
                <a:lnTo>
                  <a:pt x="21348700" y="30130747"/>
                </a:lnTo>
                <a:lnTo>
                  <a:pt x="21282024" y="30197423"/>
                </a:lnTo>
                <a:lnTo>
                  <a:pt x="21218524" y="30260923"/>
                </a:lnTo>
                <a:lnTo>
                  <a:pt x="21155024" y="30314899"/>
                </a:lnTo>
                <a:lnTo>
                  <a:pt x="21094700" y="30362523"/>
                </a:lnTo>
                <a:lnTo>
                  <a:pt x="21034376" y="30406975"/>
                </a:lnTo>
                <a:lnTo>
                  <a:pt x="20980400" y="30441899"/>
                </a:lnTo>
                <a:lnTo>
                  <a:pt x="20929600" y="30473647"/>
                </a:lnTo>
                <a:lnTo>
                  <a:pt x="20881976" y="30502223"/>
                </a:lnTo>
                <a:lnTo>
                  <a:pt x="20805776" y="30540323"/>
                </a:lnTo>
                <a:lnTo>
                  <a:pt x="20754976" y="30559375"/>
                </a:lnTo>
                <a:lnTo>
                  <a:pt x="20739100" y="30565723"/>
                </a:lnTo>
                <a:lnTo>
                  <a:pt x="20666076" y="30610175"/>
                </a:lnTo>
                <a:lnTo>
                  <a:pt x="20599400" y="30645099"/>
                </a:lnTo>
                <a:lnTo>
                  <a:pt x="20532724" y="30680023"/>
                </a:lnTo>
                <a:lnTo>
                  <a:pt x="20466048" y="30708599"/>
                </a:lnTo>
                <a:lnTo>
                  <a:pt x="20405724" y="30730823"/>
                </a:lnTo>
                <a:lnTo>
                  <a:pt x="20345400" y="30753047"/>
                </a:lnTo>
                <a:lnTo>
                  <a:pt x="20288248" y="30768923"/>
                </a:lnTo>
                <a:lnTo>
                  <a:pt x="20231100" y="30784799"/>
                </a:lnTo>
                <a:lnTo>
                  <a:pt x="20177124" y="30794323"/>
                </a:lnTo>
                <a:lnTo>
                  <a:pt x="20126324" y="30803847"/>
                </a:lnTo>
                <a:lnTo>
                  <a:pt x="20075524" y="30807023"/>
                </a:lnTo>
                <a:lnTo>
                  <a:pt x="20027900" y="30810199"/>
                </a:lnTo>
                <a:lnTo>
                  <a:pt x="19983448" y="30810199"/>
                </a:lnTo>
                <a:lnTo>
                  <a:pt x="19942176" y="30810199"/>
                </a:lnTo>
                <a:lnTo>
                  <a:pt x="19862800" y="30803847"/>
                </a:lnTo>
                <a:lnTo>
                  <a:pt x="19792952" y="30787975"/>
                </a:lnTo>
                <a:lnTo>
                  <a:pt x="19732624" y="30772099"/>
                </a:lnTo>
                <a:lnTo>
                  <a:pt x="19678648" y="30753047"/>
                </a:lnTo>
                <a:lnTo>
                  <a:pt x="19637376" y="30733999"/>
                </a:lnTo>
                <a:lnTo>
                  <a:pt x="19605624" y="30714947"/>
                </a:lnTo>
                <a:lnTo>
                  <a:pt x="19580224" y="30699075"/>
                </a:lnTo>
                <a:lnTo>
                  <a:pt x="19561176" y="30683199"/>
                </a:lnTo>
                <a:lnTo>
                  <a:pt x="19475448" y="30686375"/>
                </a:lnTo>
                <a:lnTo>
                  <a:pt x="19396076" y="30686375"/>
                </a:lnTo>
                <a:lnTo>
                  <a:pt x="19326224" y="30680023"/>
                </a:lnTo>
                <a:lnTo>
                  <a:pt x="19259552" y="30667323"/>
                </a:lnTo>
                <a:lnTo>
                  <a:pt x="19196048" y="30654623"/>
                </a:lnTo>
                <a:lnTo>
                  <a:pt x="19142076" y="30635575"/>
                </a:lnTo>
                <a:lnTo>
                  <a:pt x="19091276" y="30613347"/>
                </a:lnTo>
                <a:lnTo>
                  <a:pt x="19043648" y="30591123"/>
                </a:lnTo>
                <a:lnTo>
                  <a:pt x="19002376" y="30562547"/>
                </a:lnTo>
                <a:lnTo>
                  <a:pt x="18967448" y="30533975"/>
                </a:lnTo>
                <a:lnTo>
                  <a:pt x="18935700" y="30502223"/>
                </a:lnTo>
                <a:lnTo>
                  <a:pt x="18907124" y="30467299"/>
                </a:lnTo>
                <a:lnTo>
                  <a:pt x="18881724" y="30432375"/>
                </a:lnTo>
                <a:lnTo>
                  <a:pt x="18859500" y="30397447"/>
                </a:lnTo>
                <a:lnTo>
                  <a:pt x="18840448" y="30362523"/>
                </a:lnTo>
                <a:lnTo>
                  <a:pt x="18824576" y="30324423"/>
                </a:lnTo>
                <a:lnTo>
                  <a:pt x="18815048" y="30286323"/>
                </a:lnTo>
                <a:lnTo>
                  <a:pt x="18802352" y="30251399"/>
                </a:lnTo>
                <a:lnTo>
                  <a:pt x="18796000" y="30213299"/>
                </a:lnTo>
                <a:lnTo>
                  <a:pt x="18789648" y="30178375"/>
                </a:lnTo>
                <a:lnTo>
                  <a:pt x="18783300" y="30108523"/>
                </a:lnTo>
                <a:lnTo>
                  <a:pt x="18783300" y="30048199"/>
                </a:lnTo>
                <a:lnTo>
                  <a:pt x="18786476" y="29994223"/>
                </a:lnTo>
                <a:lnTo>
                  <a:pt x="18789648" y="29956123"/>
                </a:lnTo>
                <a:lnTo>
                  <a:pt x="18796000" y="29921199"/>
                </a:lnTo>
                <a:lnTo>
                  <a:pt x="18773776" y="29883099"/>
                </a:lnTo>
                <a:lnTo>
                  <a:pt x="18751552" y="29851347"/>
                </a:lnTo>
                <a:lnTo>
                  <a:pt x="18726152" y="29819599"/>
                </a:lnTo>
                <a:lnTo>
                  <a:pt x="18700752" y="29794199"/>
                </a:lnTo>
                <a:lnTo>
                  <a:pt x="18672176" y="29771975"/>
                </a:lnTo>
                <a:lnTo>
                  <a:pt x="18646776" y="29752923"/>
                </a:lnTo>
                <a:lnTo>
                  <a:pt x="18618200" y="29733875"/>
                </a:lnTo>
                <a:lnTo>
                  <a:pt x="18589624" y="29721175"/>
                </a:lnTo>
                <a:lnTo>
                  <a:pt x="18557876" y="29711647"/>
                </a:lnTo>
                <a:lnTo>
                  <a:pt x="18526124" y="29702123"/>
                </a:lnTo>
                <a:lnTo>
                  <a:pt x="18497552" y="29698947"/>
                </a:lnTo>
                <a:lnTo>
                  <a:pt x="18465800" y="29695775"/>
                </a:lnTo>
                <a:lnTo>
                  <a:pt x="18430876" y="29695775"/>
                </a:lnTo>
                <a:lnTo>
                  <a:pt x="18399124" y="29698947"/>
                </a:lnTo>
                <a:lnTo>
                  <a:pt x="18364200" y="29702123"/>
                </a:lnTo>
                <a:lnTo>
                  <a:pt x="18332448" y="29711647"/>
                </a:lnTo>
                <a:lnTo>
                  <a:pt x="18262600" y="29730699"/>
                </a:lnTo>
                <a:lnTo>
                  <a:pt x="18192752" y="29759275"/>
                </a:lnTo>
                <a:lnTo>
                  <a:pt x="18122900" y="29794199"/>
                </a:lnTo>
                <a:lnTo>
                  <a:pt x="18049876" y="29838647"/>
                </a:lnTo>
                <a:lnTo>
                  <a:pt x="17980024" y="29883099"/>
                </a:lnTo>
                <a:lnTo>
                  <a:pt x="17907000" y="29937075"/>
                </a:lnTo>
                <a:lnTo>
                  <a:pt x="17837152" y="29994223"/>
                </a:lnTo>
                <a:lnTo>
                  <a:pt x="17767300" y="30051375"/>
                </a:lnTo>
                <a:lnTo>
                  <a:pt x="17697448" y="30114875"/>
                </a:lnTo>
                <a:lnTo>
                  <a:pt x="17633952" y="30178375"/>
                </a:lnTo>
                <a:lnTo>
                  <a:pt x="17567276" y="30241875"/>
                </a:lnTo>
                <a:lnTo>
                  <a:pt x="17506952" y="30305375"/>
                </a:lnTo>
                <a:lnTo>
                  <a:pt x="17392648" y="30432375"/>
                </a:lnTo>
                <a:lnTo>
                  <a:pt x="17291048" y="30549847"/>
                </a:lnTo>
                <a:lnTo>
                  <a:pt x="17208500" y="30651447"/>
                </a:lnTo>
                <a:lnTo>
                  <a:pt x="17145000" y="30730823"/>
                </a:lnTo>
                <a:lnTo>
                  <a:pt x="17091024" y="30803847"/>
                </a:lnTo>
                <a:lnTo>
                  <a:pt x="17116424" y="31121347"/>
                </a:lnTo>
                <a:lnTo>
                  <a:pt x="17135476" y="31432499"/>
                </a:lnTo>
                <a:lnTo>
                  <a:pt x="17151352" y="31734123"/>
                </a:lnTo>
                <a:lnTo>
                  <a:pt x="17160876" y="32026223"/>
                </a:lnTo>
                <a:lnTo>
                  <a:pt x="17167224" y="32308799"/>
                </a:lnTo>
                <a:lnTo>
                  <a:pt x="17167224" y="32578675"/>
                </a:lnTo>
                <a:lnTo>
                  <a:pt x="17164048" y="32845375"/>
                </a:lnTo>
                <a:lnTo>
                  <a:pt x="17154524" y="33099375"/>
                </a:lnTo>
                <a:lnTo>
                  <a:pt x="17145000" y="33343847"/>
                </a:lnTo>
                <a:lnTo>
                  <a:pt x="17129124" y="33581975"/>
                </a:lnTo>
                <a:lnTo>
                  <a:pt x="17110076" y="33810575"/>
                </a:lnTo>
                <a:lnTo>
                  <a:pt x="17087848" y="34032823"/>
                </a:lnTo>
                <a:lnTo>
                  <a:pt x="17059276" y="34242375"/>
                </a:lnTo>
                <a:lnTo>
                  <a:pt x="17030700" y="34448751"/>
                </a:lnTo>
                <a:lnTo>
                  <a:pt x="16998952" y="34645599"/>
                </a:lnTo>
                <a:lnTo>
                  <a:pt x="16960848" y="34832923"/>
                </a:lnTo>
                <a:lnTo>
                  <a:pt x="16922752" y="35013899"/>
                </a:lnTo>
                <a:lnTo>
                  <a:pt x="16881476" y="35188523"/>
                </a:lnTo>
                <a:lnTo>
                  <a:pt x="16837024" y="35356799"/>
                </a:lnTo>
                <a:lnTo>
                  <a:pt x="16792576" y="35515551"/>
                </a:lnTo>
                <a:lnTo>
                  <a:pt x="16741776" y="35667951"/>
                </a:lnTo>
                <a:lnTo>
                  <a:pt x="16694152" y="35813999"/>
                </a:lnTo>
                <a:lnTo>
                  <a:pt x="16640176" y="35953699"/>
                </a:lnTo>
                <a:lnTo>
                  <a:pt x="16586200" y="36087047"/>
                </a:lnTo>
                <a:lnTo>
                  <a:pt x="16529048" y="36214047"/>
                </a:lnTo>
                <a:lnTo>
                  <a:pt x="16471900" y="36331523"/>
                </a:lnTo>
                <a:lnTo>
                  <a:pt x="16414752" y="36448999"/>
                </a:lnTo>
                <a:lnTo>
                  <a:pt x="16354424" y="36556951"/>
                </a:lnTo>
                <a:lnTo>
                  <a:pt x="16294100" y="36658551"/>
                </a:lnTo>
                <a:lnTo>
                  <a:pt x="16230600" y="36756975"/>
                </a:lnTo>
                <a:lnTo>
                  <a:pt x="16167100" y="36849047"/>
                </a:lnTo>
                <a:lnTo>
                  <a:pt x="16106776" y="36934775"/>
                </a:lnTo>
                <a:lnTo>
                  <a:pt x="16040100" y="37017323"/>
                </a:lnTo>
                <a:lnTo>
                  <a:pt x="15976600" y="37093523"/>
                </a:lnTo>
                <a:lnTo>
                  <a:pt x="15913100" y="37163375"/>
                </a:lnTo>
                <a:lnTo>
                  <a:pt x="15849600" y="37233223"/>
                </a:lnTo>
                <a:lnTo>
                  <a:pt x="15786100" y="37293551"/>
                </a:lnTo>
                <a:lnTo>
                  <a:pt x="15722600" y="37353875"/>
                </a:lnTo>
                <a:lnTo>
                  <a:pt x="15659100" y="37407847"/>
                </a:lnTo>
                <a:lnTo>
                  <a:pt x="15595600" y="37458647"/>
                </a:lnTo>
                <a:lnTo>
                  <a:pt x="15535276" y="37503099"/>
                </a:lnTo>
                <a:lnTo>
                  <a:pt x="15474952" y="37547551"/>
                </a:lnTo>
                <a:lnTo>
                  <a:pt x="15414624" y="37585647"/>
                </a:lnTo>
                <a:lnTo>
                  <a:pt x="15357476" y="37620575"/>
                </a:lnTo>
                <a:lnTo>
                  <a:pt x="15300324" y="37655499"/>
                </a:lnTo>
                <a:lnTo>
                  <a:pt x="15243176" y="37684075"/>
                </a:lnTo>
                <a:lnTo>
                  <a:pt x="15138400" y="37734875"/>
                </a:lnTo>
                <a:lnTo>
                  <a:pt x="15039976" y="37772975"/>
                </a:lnTo>
                <a:lnTo>
                  <a:pt x="14951076" y="37804723"/>
                </a:lnTo>
                <a:lnTo>
                  <a:pt x="14871700" y="37826951"/>
                </a:lnTo>
                <a:lnTo>
                  <a:pt x="14805024" y="37842823"/>
                </a:lnTo>
                <a:lnTo>
                  <a:pt x="14751048" y="37852351"/>
                </a:lnTo>
                <a:lnTo>
                  <a:pt x="14712952" y="37858699"/>
                </a:lnTo>
                <a:lnTo>
                  <a:pt x="14678024" y="37861875"/>
                </a:lnTo>
                <a:lnTo>
                  <a:pt x="14611352" y="37899975"/>
                </a:lnTo>
                <a:lnTo>
                  <a:pt x="14544676" y="37938075"/>
                </a:lnTo>
                <a:lnTo>
                  <a:pt x="14478000" y="37972999"/>
                </a:lnTo>
                <a:lnTo>
                  <a:pt x="14411324" y="38004751"/>
                </a:lnTo>
                <a:lnTo>
                  <a:pt x="14341476" y="38033323"/>
                </a:lnTo>
                <a:lnTo>
                  <a:pt x="14274800" y="38061899"/>
                </a:lnTo>
                <a:lnTo>
                  <a:pt x="14204952" y="38087299"/>
                </a:lnTo>
                <a:lnTo>
                  <a:pt x="14135100" y="38112699"/>
                </a:lnTo>
                <a:lnTo>
                  <a:pt x="14068424" y="38134923"/>
                </a:lnTo>
                <a:lnTo>
                  <a:pt x="13998576" y="38153975"/>
                </a:lnTo>
                <a:lnTo>
                  <a:pt x="13925552" y="38173023"/>
                </a:lnTo>
                <a:lnTo>
                  <a:pt x="13855700" y="38188899"/>
                </a:lnTo>
                <a:lnTo>
                  <a:pt x="13785848" y="38201599"/>
                </a:lnTo>
                <a:lnTo>
                  <a:pt x="13712824" y="38214299"/>
                </a:lnTo>
                <a:lnTo>
                  <a:pt x="13569952" y="38233351"/>
                </a:lnTo>
                <a:lnTo>
                  <a:pt x="13427076" y="38246047"/>
                </a:lnTo>
                <a:lnTo>
                  <a:pt x="13281024" y="38249223"/>
                </a:lnTo>
                <a:lnTo>
                  <a:pt x="13134976" y="38246047"/>
                </a:lnTo>
                <a:lnTo>
                  <a:pt x="12985752" y="38236523"/>
                </a:lnTo>
                <a:lnTo>
                  <a:pt x="12839700" y="38220647"/>
                </a:lnTo>
                <a:lnTo>
                  <a:pt x="12690476" y="38198423"/>
                </a:lnTo>
                <a:lnTo>
                  <a:pt x="12541248" y="38166675"/>
                </a:lnTo>
                <a:lnTo>
                  <a:pt x="12388848" y="38131751"/>
                </a:lnTo>
                <a:lnTo>
                  <a:pt x="12239624" y="38093647"/>
                </a:lnTo>
                <a:lnTo>
                  <a:pt x="12087224" y="38046023"/>
                </a:lnTo>
                <a:lnTo>
                  <a:pt x="11938000" y="37995223"/>
                </a:lnTo>
                <a:lnTo>
                  <a:pt x="11785600" y="37938075"/>
                </a:lnTo>
                <a:lnTo>
                  <a:pt x="11591924" y="37858699"/>
                </a:lnTo>
                <a:lnTo>
                  <a:pt x="11398248" y="37779323"/>
                </a:lnTo>
                <a:lnTo>
                  <a:pt x="11207752" y="37693599"/>
                </a:lnTo>
                <a:lnTo>
                  <a:pt x="11020424" y="37604699"/>
                </a:lnTo>
                <a:lnTo>
                  <a:pt x="10833100" y="37509447"/>
                </a:lnTo>
                <a:lnTo>
                  <a:pt x="10645776" y="37411023"/>
                </a:lnTo>
                <a:lnTo>
                  <a:pt x="10464800" y="37309423"/>
                </a:lnTo>
                <a:lnTo>
                  <a:pt x="10280648" y="37207823"/>
                </a:lnTo>
                <a:lnTo>
                  <a:pt x="10099676" y="37099875"/>
                </a:lnTo>
                <a:lnTo>
                  <a:pt x="9921876" y="36988751"/>
                </a:lnTo>
                <a:lnTo>
                  <a:pt x="9744076" y="36874447"/>
                </a:lnTo>
                <a:lnTo>
                  <a:pt x="9566276" y="36756975"/>
                </a:lnTo>
                <a:lnTo>
                  <a:pt x="9391648" y="36636323"/>
                </a:lnTo>
                <a:lnTo>
                  <a:pt x="9220200" y="36512499"/>
                </a:lnTo>
                <a:lnTo>
                  <a:pt x="9048752" y="36388675"/>
                </a:lnTo>
                <a:lnTo>
                  <a:pt x="8880476" y="36261675"/>
                </a:lnTo>
                <a:lnTo>
                  <a:pt x="8712200" y="36131499"/>
                </a:lnTo>
                <a:lnTo>
                  <a:pt x="8543924" y="35998151"/>
                </a:lnTo>
                <a:lnTo>
                  <a:pt x="8378824" y="35864799"/>
                </a:lnTo>
                <a:lnTo>
                  <a:pt x="8216900" y="35728275"/>
                </a:lnTo>
                <a:lnTo>
                  <a:pt x="8054976" y="35591751"/>
                </a:lnTo>
                <a:lnTo>
                  <a:pt x="7893048" y="35452047"/>
                </a:lnTo>
                <a:lnTo>
                  <a:pt x="7734300" y="35312351"/>
                </a:lnTo>
                <a:lnTo>
                  <a:pt x="7575552" y="35169475"/>
                </a:lnTo>
                <a:lnTo>
                  <a:pt x="7264400" y="34880551"/>
                </a:lnTo>
                <a:lnTo>
                  <a:pt x="6959600" y="34591623"/>
                </a:lnTo>
                <a:lnTo>
                  <a:pt x="6661152" y="34296351"/>
                </a:lnTo>
                <a:lnTo>
                  <a:pt x="6365876" y="34001075"/>
                </a:lnTo>
                <a:lnTo>
                  <a:pt x="6235700" y="33861375"/>
                </a:lnTo>
                <a:lnTo>
                  <a:pt x="6105524" y="33718499"/>
                </a:lnTo>
                <a:lnTo>
                  <a:pt x="5978524" y="33575623"/>
                </a:lnTo>
                <a:lnTo>
                  <a:pt x="5854700" y="33432747"/>
                </a:lnTo>
                <a:lnTo>
                  <a:pt x="5730876" y="33286699"/>
                </a:lnTo>
                <a:lnTo>
                  <a:pt x="5610224" y="33140647"/>
                </a:lnTo>
                <a:lnTo>
                  <a:pt x="5489576" y="32991423"/>
                </a:lnTo>
                <a:lnTo>
                  <a:pt x="5372100" y="32839023"/>
                </a:lnTo>
                <a:lnTo>
                  <a:pt x="5257800" y="32686623"/>
                </a:lnTo>
                <a:lnTo>
                  <a:pt x="5143500" y="32534223"/>
                </a:lnTo>
                <a:lnTo>
                  <a:pt x="5032376" y="32378647"/>
                </a:lnTo>
                <a:lnTo>
                  <a:pt x="4924424" y="32219899"/>
                </a:lnTo>
                <a:lnTo>
                  <a:pt x="4816476" y="32054799"/>
                </a:lnTo>
                <a:lnTo>
                  <a:pt x="4711700" y="31889699"/>
                </a:lnTo>
                <a:lnTo>
                  <a:pt x="4613276" y="31718247"/>
                </a:lnTo>
                <a:lnTo>
                  <a:pt x="4514848" y="31549975"/>
                </a:lnTo>
                <a:lnTo>
                  <a:pt x="4445000" y="31419799"/>
                </a:lnTo>
                <a:lnTo>
                  <a:pt x="4375152" y="31292799"/>
                </a:lnTo>
                <a:lnTo>
                  <a:pt x="4311648" y="31159447"/>
                </a:lnTo>
                <a:lnTo>
                  <a:pt x="4244976" y="31029275"/>
                </a:lnTo>
                <a:lnTo>
                  <a:pt x="4184648" y="30895923"/>
                </a:lnTo>
                <a:lnTo>
                  <a:pt x="4124324" y="30762575"/>
                </a:lnTo>
                <a:lnTo>
                  <a:pt x="4067176" y="30629223"/>
                </a:lnTo>
                <a:lnTo>
                  <a:pt x="4010024" y="30492699"/>
                </a:lnTo>
                <a:lnTo>
                  <a:pt x="3959224" y="30356175"/>
                </a:lnTo>
                <a:lnTo>
                  <a:pt x="3908424" y="30219647"/>
                </a:lnTo>
                <a:lnTo>
                  <a:pt x="3860800" y="30083123"/>
                </a:lnTo>
                <a:lnTo>
                  <a:pt x="3813176" y="29943423"/>
                </a:lnTo>
                <a:lnTo>
                  <a:pt x="3771900" y="29803723"/>
                </a:lnTo>
                <a:lnTo>
                  <a:pt x="3730624" y="29664023"/>
                </a:lnTo>
                <a:lnTo>
                  <a:pt x="3692524" y="29521147"/>
                </a:lnTo>
                <a:lnTo>
                  <a:pt x="3657600" y="29378275"/>
                </a:lnTo>
                <a:lnTo>
                  <a:pt x="3635376" y="29263975"/>
                </a:lnTo>
                <a:lnTo>
                  <a:pt x="3619500" y="29146499"/>
                </a:lnTo>
                <a:lnTo>
                  <a:pt x="3603624" y="29035375"/>
                </a:lnTo>
                <a:lnTo>
                  <a:pt x="3590924" y="28921075"/>
                </a:lnTo>
                <a:lnTo>
                  <a:pt x="3581400" y="28809947"/>
                </a:lnTo>
                <a:lnTo>
                  <a:pt x="3575048" y="28698823"/>
                </a:lnTo>
                <a:lnTo>
                  <a:pt x="3571876" y="28590875"/>
                </a:lnTo>
                <a:lnTo>
                  <a:pt x="3568700" y="28479747"/>
                </a:lnTo>
                <a:lnTo>
                  <a:pt x="3571876" y="28320999"/>
                </a:lnTo>
                <a:lnTo>
                  <a:pt x="3581400" y="28162247"/>
                </a:lnTo>
                <a:lnTo>
                  <a:pt x="3594100" y="28009847"/>
                </a:lnTo>
                <a:lnTo>
                  <a:pt x="3609976" y="27857447"/>
                </a:lnTo>
                <a:lnTo>
                  <a:pt x="3632200" y="27711399"/>
                </a:lnTo>
                <a:lnTo>
                  <a:pt x="3660776" y="27565347"/>
                </a:lnTo>
                <a:lnTo>
                  <a:pt x="3689352" y="27425647"/>
                </a:lnTo>
                <a:lnTo>
                  <a:pt x="3724276" y="27289123"/>
                </a:lnTo>
                <a:lnTo>
                  <a:pt x="3759200" y="27155775"/>
                </a:lnTo>
                <a:lnTo>
                  <a:pt x="3797300" y="27028775"/>
                </a:lnTo>
                <a:lnTo>
                  <a:pt x="3838576" y="26901775"/>
                </a:lnTo>
                <a:lnTo>
                  <a:pt x="3883024" y="26784299"/>
                </a:lnTo>
                <a:lnTo>
                  <a:pt x="3924300" y="26666823"/>
                </a:lnTo>
                <a:lnTo>
                  <a:pt x="3971924" y="26555699"/>
                </a:lnTo>
                <a:lnTo>
                  <a:pt x="4016376" y="26450923"/>
                </a:lnTo>
                <a:lnTo>
                  <a:pt x="4064000" y="26349323"/>
                </a:lnTo>
                <a:lnTo>
                  <a:pt x="4111624" y="26250899"/>
                </a:lnTo>
                <a:lnTo>
                  <a:pt x="4156076" y="26161999"/>
                </a:lnTo>
                <a:lnTo>
                  <a:pt x="4244976" y="25993723"/>
                </a:lnTo>
                <a:lnTo>
                  <a:pt x="4330700" y="25850847"/>
                </a:lnTo>
                <a:lnTo>
                  <a:pt x="4406900" y="25730199"/>
                </a:lnTo>
                <a:lnTo>
                  <a:pt x="4470400" y="25634947"/>
                </a:lnTo>
                <a:lnTo>
                  <a:pt x="4518024" y="25565099"/>
                </a:lnTo>
                <a:lnTo>
                  <a:pt x="4559300" y="25507947"/>
                </a:lnTo>
                <a:lnTo>
                  <a:pt x="4699000" y="25355547"/>
                </a:lnTo>
                <a:lnTo>
                  <a:pt x="4838700" y="25203147"/>
                </a:lnTo>
                <a:lnTo>
                  <a:pt x="4984752" y="25053923"/>
                </a:lnTo>
                <a:lnTo>
                  <a:pt x="5133976" y="24904699"/>
                </a:lnTo>
                <a:lnTo>
                  <a:pt x="5286376" y="24758647"/>
                </a:lnTo>
                <a:lnTo>
                  <a:pt x="5441952" y="24615775"/>
                </a:lnTo>
                <a:lnTo>
                  <a:pt x="5600700" y="24476075"/>
                </a:lnTo>
                <a:lnTo>
                  <a:pt x="5762624" y="24336375"/>
                </a:lnTo>
                <a:lnTo>
                  <a:pt x="5927724" y="24196675"/>
                </a:lnTo>
                <a:lnTo>
                  <a:pt x="6092824" y="24060147"/>
                </a:lnTo>
                <a:lnTo>
                  <a:pt x="6264276" y="23926799"/>
                </a:lnTo>
                <a:lnTo>
                  <a:pt x="6435724" y="23796623"/>
                </a:lnTo>
                <a:lnTo>
                  <a:pt x="6607176" y="23666447"/>
                </a:lnTo>
                <a:lnTo>
                  <a:pt x="6781800" y="23539447"/>
                </a:lnTo>
                <a:lnTo>
                  <a:pt x="6959600" y="23415623"/>
                </a:lnTo>
                <a:lnTo>
                  <a:pt x="7137400" y="23291799"/>
                </a:lnTo>
                <a:lnTo>
                  <a:pt x="7315200" y="23171147"/>
                </a:lnTo>
                <a:lnTo>
                  <a:pt x="7496176" y="23050499"/>
                </a:lnTo>
                <a:lnTo>
                  <a:pt x="7677152" y="22936199"/>
                </a:lnTo>
                <a:lnTo>
                  <a:pt x="7858124" y="22821899"/>
                </a:lnTo>
                <a:lnTo>
                  <a:pt x="8039100" y="22707599"/>
                </a:lnTo>
                <a:lnTo>
                  <a:pt x="8220076" y="22599647"/>
                </a:lnTo>
                <a:lnTo>
                  <a:pt x="8582024" y="22386923"/>
                </a:lnTo>
                <a:lnTo>
                  <a:pt x="8940800" y="22180547"/>
                </a:lnTo>
                <a:lnTo>
                  <a:pt x="9299576" y="21986875"/>
                </a:lnTo>
                <a:lnTo>
                  <a:pt x="9648824" y="21802723"/>
                </a:lnTo>
                <a:lnTo>
                  <a:pt x="9994900" y="21624923"/>
                </a:lnTo>
                <a:lnTo>
                  <a:pt x="10331448" y="21459823"/>
                </a:lnTo>
                <a:lnTo>
                  <a:pt x="10655300" y="21304247"/>
                </a:lnTo>
                <a:lnTo>
                  <a:pt x="10969624" y="21158199"/>
                </a:lnTo>
                <a:lnTo>
                  <a:pt x="11271248" y="21021675"/>
                </a:lnTo>
                <a:lnTo>
                  <a:pt x="11557000" y="20894675"/>
                </a:lnTo>
                <a:lnTo>
                  <a:pt x="11826876" y="20777199"/>
                </a:lnTo>
                <a:lnTo>
                  <a:pt x="12080876" y="20672423"/>
                </a:lnTo>
                <a:lnTo>
                  <a:pt x="12312648" y="20577175"/>
                </a:lnTo>
                <a:lnTo>
                  <a:pt x="12709524" y="20421599"/>
                </a:lnTo>
                <a:lnTo>
                  <a:pt x="13011152" y="20307299"/>
                </a:lnTo>
                <a:lnTo>
                  <a:pt x="13201648" y="20237447"/>
                </a:lnTo>
                <a:lnTo>
                  <a:pt x="13268324" y="20215223"/>
                </a:lnTo>
                <a:lnTo>
                  <a:pt x="13208000" y="18389599"/>
                </a:lnTo>
                <a:lnTo>
                  <a:pt x="13103224" y="18513423"/>
                </a:lnTo>
                <a:lnTo>
                  <a:pt x="13001624" y="18634075"/>
                </a:lnTo>
                <a:lnTo>
                  <a:pt x="12900024" y="18748375"/>
                </a:lnTo>
                <a:lnTo>
                  <a:pt x="12798424" y="18856323"/>
                </a:lnTo>
                <a:lnTo>
                  <a:pt x="12700000" y="18961099"/>
                </a:lnTo>
                <a:lnTo>
                  <a:pt x="12601576" y="19059523"/>
                </a:lnTo>
                <a:lnTo>
                  <a:pt x="12506324" y="19154775"/>
                </a:lnTo>
                <a:lnTo>
                  <a:pt x="12411076" y="19243675"/>
                </a:lnTo>
                <a:lnTo>
                  <a:pt x="12319000" y="19329399"/>
                </a:lnTo>
                <a:lnTo>
                  <a:pt x="12226924" y="19408775"/>
                </a:lnTo>
                <a:lnTo>
                  <a:pt x="12134848" y="19484975"/>
                </a:lnTo>
                <a:lnTo>
                  <a:pt x="12045952" y="19557999"/>
                </a:lnTo>
                <a:lnTo>
                  <a:pt x="11960224" y="19627847"/>
                </a:lnTo>
                <a:lnTo>
                  <a:pt x="11871324" y="19691347"/>
                </a:lnTo>
                <a:lnTo>
                  <a:pt x="11788776" y="19751675"/>
                </a:lnTo>
                <a:lnTo>
                  <a:pt x="11703048" y="19808823"/>
                </a:lnTo>
                <a:lnTo>
                  <a:pt x="11623676" y="19859623"/>
                </a:lnTo>
                <a:lnTo>
                  <a:pt x="11541124" y="19910423"/>
                </a:lnTo>
                <a:lnTo>
                  <a:pt x="11461752" y="19954875"/>
                </a:lnTo>
                <a:lnTo>
                  <a:pt x="11385552" y="19999323"/>
                </a:lnTo>
                <a:lnTo>
                  <a:pt x="11309352" y="20037423"/>
                </a:lnTo>
                <a:lnTo>
                  <a:pt x="11236324" y="20075523"/>
                </a:lnTo>
                <a:lnTo>
                  <a:pt x="11163300" y="20107275"/>
                </a:lnTo>
                <a:lnTo>
                  <a:pt x="11090276" y="20139023"/>
                </a:lnTo>
                <a:lnTo>
                  <a:pt x="11020424" y="20164423"/>
                </a:lnTo>
                <a:lnTo>
                  <a:pt x="10950576" y="20189823"/>
                </a:lnTo>
                <a:lnTo>
                  <a:pt x="10883900" y="20212047"/>
                </a:lnTo>
                <a:lnTo>
                  <a:pt x="10820400" y="20231099"/>
                </a:lnTo>
                <a:lnTo>
                  <a:pt x="10693400" y="20262847"/>
                </a:lnTo>
                <a:lnTo>
                  <a:pt x="10575924" y="20288247"/>
                </a:lnTo>
                <a:lnTo>
                  <a:pt x="10461624" y="20304123"/>
                </a:lnTo>
                <a:lnTo>
                  <a:pt x="10356848" y="20310475"/>
                </a:lnTo>
                <a:lnTo>
                  <a:pt x="10258424" y="20313647"/>
                </a:lnTo>
                <a:lnTo>
                  <a:pt x="10166352" y="20310475"/>
                </a:lnTo>
                <a:lnTo>
                  <a:pt x="10080624" y="20300947"/>
                </a:lnTo>
                <a:lnTo>
                  <a:pt x="10001248" y="20291423"/>
                </a:lnTo>
                <a:lnTo>
                  <a:pt x="9931400" y="20275547"/>
                </a:lnTo>
                <a:lnTo>
                  <a:pt x="9864724" y="20259675"/>
                </a:lnTo>
                <a:lnTo>
                  <a:pt x="9807576" y="20240623"/>
                </a:lnTo>
                <a:lnTo>
                  <a:pt x="9759952" y="20224747"/>
                </a:lnTo>
                <a:lnTo>
                  <a:pt x="9715500" y="20205699"/>
                </a:lnTo>
                <a:lnTo>
                  <a:pt x="9683752" y="20189823"/>
                </a:lnTo>
                <a:lnTo>
                  <a:pt x="9636124" y="20164423"/>
                </a:lnTo>
                <a:lnTo>
                  <a:pt x="9620248" y="20154899"/>
                </a:lnTo>
                <a:lnTo>
                  <a:pt x="9493248" y="20135847"/>
                </a:lnTo>
                <a:lnTo>
                  <a:pt x="9369424" y="20113623"/>
                </a:lnTo>
                <a:lnTo>
                  <a:pt x="9251952" y="20085047"/>
                </a:lnTo>
                <a:lnTo>
                  <a:pt x="9140824" y="20053299"/>
                </a:lnTo>
                <a:lnTo>
                  <a:pt x="9032876" y="20018375"/>
                </a:lnTo>
                <a:lnTo>
                  <a:pt x="8928100" y="19977099"/>
                </a:lnTo>
                <a:lnTo>
                  <a:pt x="8826500" y="19932647"/>
                </a:lnTo>
                <a:lnTo>
                  <a:pt x="8731248" y="19888199"/>
                </a:lnTo>
                <a:lnTo>
                  <a:pt x="8642352" y="19837399"/>
                </a:lnTo>
                <a:lnTo>
                  <a:pt x="8553448" y="19783423"/>
                </a:lnTo>
                <a:lnTo>
                  <a:pt x="8470900" y="19726275"/>
                </a:lnTo>
                <a:lnTo>
                  <a:pt x="8391524" y="19665947"/>
                </a:lnTo>
                <a:lnTo>
                  <a:pt x="8318500" y="19602447"/>
                </a:lnTo>
                <a:lnTo>
                  <a:pt x="8245476" y="19538947"/>
                </a:lnTo>
                <a:lnTo>
                  <a:pt x="8178800" y="19469099"/>
                </a:lnTo>
                <a:lnTo>
                  <a:pt x="8112124" y="19399247"/>
                </a:lnTo>
                <a:lnTo>
                  <a:pt x="8051800" y="19326223"/>
                </a:lnTo>
                <a:lnTo>
                  <a:pt x="7994648" y="19253199"/>
                </a:lnTo>
                <a:lnTo>
                  <a:pt x="7940676" y="19176999"/>
                </a:lnTo>
                <a:lnTo>
                  <a:pt x="7889876" y="19097623"/>
                </a:lnTo>
                <a:lnTo>
                  <a:pt x="7842248" y="19018247"/>
                </a:lnTo>
                <a:lnTo>
                  <a:pt x="7797800" y="18938875"/>
                </a:lnTo>
                <a:lnTo>
                  <a:pt x="7756524" y="18856323"/>
                </a:lnTo>
                <a:lnTo>
                  <a:pt x="7715248" y="18770599"/>
                </a:lnTo>
                <a:lnTo>
                  <a:pt x="7680324" y="18688047"/>
                </a:lnTo>
                <a:lnTo>
                  <a:pt x="7645400" y="18602323"/>
                </a:lnTo>
                <a:lnTo>
                  <a:pt x="7613648" y="18516599"/>
                </a:lnTo>
                <a:lnTo>
                  <a:pt x="7585076" y="18430875"/>
                </a:lnTo>
                <a:lnTo>
                  <a:pt x="7559676" y="18341975"/>
                </a:lnTo>
                <a:lnTo>
                  <a:pt x="7537448" y="18256247"/>
                </a:lnTo>
                <a:lnTo>
                  <a:pt x="7515224" y="18167351"/>
                </a:lnTo>
                <a:lnTo>
                  <a:pt x="7496176" y="18081623"/>
                </a:lnTo>
                <a:lnTo>
                  <a:pt x="7461248" y="17910175"/>
                </a:lnTo>
                <a:lnTo>
                  <a:pt x="7435848" y="17738723"/>
                </a:lnTo>
                <a:lnTo>
                  <a:pt x="7416800" y="17570451"/>
                </a:lnTo>
                <a:lnTo>
                  <a:pt x="7404100" y="17408523"/>
                </a:lnTo>
                <a:lnTo>
                  <a:pt x="7394576" y="17252951"/>
                </a:lnTo>
                <a:lnTo>
                  <a:pt x="7391400" y="17100551"/>
                </a:lnTo>
                <a:lnTo>
                  <a:pt x="7391400" y="16960851"/>
                </a:lnTo>
                <a:lnTo>
                  <a:pt x="7394576" y="16830675"/>
                </a:lnTo>
                <a:lnTo>
                  <a:pt x="7400924" y="16710025"/>
                </a:lnTo>
                <a:lnTo>
                  <a:pt x="7407276" y="16602075"/>
                </a:lnTo>
                <a:lnTo>
                  <a:pt x="7423152" y="16424275"/>
                </a:lnTo>
                <a:lnTo>
                  <a:pt x="7435848" y="16313149"/>
                </a:lnTo>
                <a:lnTo>
                  <a:pt x="7442200" y="16271874"/>
                </a:lnTo>
                <a:lnTo>
                  <a:pt x="8559800" y="16271874"/>
                </a:lnTo>
                <a:lnTo>
                  <a:pt x="9334500" y="15567024"/>
                </a:lnTo>
                <a:lnTo>
                  <a:pt x="10083800" y="14871700"/>
                </a:lnTo>
                <a:lnTo>
                  <a:pt x="10814048" y="14189075"/>
                </a:lnTo>
                <a:lnTo>
                  <a:pt x="11522076" y="13519149"/>
                </a:lnTo>
                <a:lnTo>
                  <a:pt x="12207876" y="12865099"/>
                </a:lnTo>
                <a:lnTo>
                  <a:pt x="12874624" y="12223749"/>
                </a:lnTo>
                <a:lnTo>
                  <a:pt x="13515976" y="11595100"/>
                </a:lnTo>
                <a:lnTo>
                  <a:pt x="14135100" y="10985499"/>
                </a:lnTo>
                <a:lnTo>
                  <a:pt x="14732000" y="10391775"/>
                </a:lnTo>
                <a:lnTo>
                  <a:pt x="15303500" y="9813925"/>
                </a:lnTo>
                <a:lnTo>
                  <a:pt x="15855952" y="9255125"/>
                </a:lnTo>
                <a:lnTo>
                  <a:pt x="16383000" y="8712198"/>
                </a:lnTo>
                <a:lnTo>
                  <a:pt x="16884648" y="8191500"/>
                </a:lnTo>
                <a:lnTo>
                  <a:pt x="17364076" y="7689850"/>
                </a:lnTo>
                <a:lnTo>
                  <a:pt x="17821276" y="7210425"/>
                </a:lnTo>
                <a:lnTo>
                  <a:pt x="18253076" y="6750050"/>
                </a:lnTo>
                <a:lnTo>
                  <a:pt x="18659476" y="6311900"/>
                </a:lnTo>
                <a:lnTo>
                  <a:pt x="19040476" y="5899150"/>
                </a:lnTo>
                <a:lnTo>
                  <a:pt x="19399248" y="5508625"/>
                </a:lnTo>
                <a:lnTo>
                  <a:pt x="19729448" y="5143500"/>
                </a:lnTo>
                <a:lnTo>
                  <a:pt x="20320000" y="4489450"/>
                </a:lnTo>
                <a:lnTo>
                  <a:pt x="20802600" y="3940174"/>
                </a:lnTo>
                <a:lnTo>
                  <a:pt x="21183600" y="3502024"/>
                </a:lnTo>
                <a:lnTo>
                  <a:pt x="21456648" y="3181349"/>
                </a:lnTo>
                <a:lnTo>
                  <a:pt x="21678900" y="2917825"/>
                </a:lnTo>
                <a:lnTo>
                  <a:pt x="21599524" y="2816225"/>
                </a:lnTo>
                <a:lnTo>
                  <a:pt x="21529676" y="2711450"/>
                </a:lnTo>
                <a:lnTo>
                  <a:pt x="21466176" y="2613025"/>
                </a:lnTo>
                <a:lnTo>
                  <a:pt x="21409024" y="2511425"/>
                </a:lnTo>
                <a:lnTo>
                  <a:pt x="21361400" y="2416174"/>
                </a:lnTo>
                <a:lnTo>
                  <a:pt x="21320124" y="2320925"/>
                </a:lnTo>
                <a:lnTo>
                  <a:pt x="21282024" y="2225675"/>
                </a:lnTo>
                <a:lnTo>
                  <a:pt x="21250276" y="2136775"/>
                </a:lnTo>
                <a:lnTo>
                  <a:pt x="21224876" y="2047875"/>
                </a:lnTo>
                <a:lnTo>
                  <a:pt x="21205824" y="1958975"/>
                </a:lnTo>
                <a:lnTo>
                  <a:pt x="21189952" y="1876425"/>
                </a:lnTo>
                <a:lnTo>
                  <a:pt x="21180424" y="1793875"/>
                </a:lnTo>
                <a:lnTo>
                  <a:pt x="21170900" y="1717675"/>
                </a:lnTo>
                <a:lnTo>
                  <a:pt x="21167724" y="1641475"/>
                </a:lnTo>
                <a:lnTo>
                  <a:pt x="21167724" y="1568450"/>
                </a:lnTo>
                <a:lnTo>
                  <a:pt x="21170900" y="1501775"/>
                </a:lnTo>
                <a:lnTo>
                  <a:pt x="21177248" y="1435100"/>
                </a:lnTo>
                <a:lnTo>
                  <a:pt x="21183600" y="1371600"/>
                </a:lnTo>
                <a:lnTo>
                  <a:pt x="21193124" y="1311275"/>
                </a:lnTo>
                <a:lnTo>
                  <a:pt x="21205824" y="1257300"/>
                </a:lnTo>
                <a:lnTo>
                  <a:pt x="21231224" y="1158875"/>
                </a:lnTo>
                <a:lnTo>
                  <a:pt x="21256624" y="1073150"/>
                </a:lnTo>
                <a:lnTo>
                  <a:pt x="21282024" y="1009650"/>
                </a:lnTo>
                <a:lnTo>
                  <a:pt x="21304248" y="958850"/>
                </a:lnTo>
                <a:lnTo>
                  <a:pt x="21326476" y="920750"/>
                </a:lnTo>
                <a:lnTo>
                  <a:pt x="21377276" y="835025"/>
                </a:lnTo>
                <a:lnTo>
                  <a:pt x="21428076" y="752475"/>
                </a:lnTo>
                <a:lnTo>
                  <a:pt x="21478876" y="676275"/>
                </a:lnTo>
                <a:lnTo>
                  <a:pt x="21532848" y="606425"/>
                </a:lnTo>
                <a:lnTo>
                  <a:pt x="21586824" y="539750"/>
                </a:lnTo>
                <a:lnTo>
                  <a:pt x="21640800" y="476250"/>
                </a:lnTo>
                <a:lnTo>
                  <a:pt x="21697952" y="419100"/>
                </a:lnTo>
                <a:lnTo>
                  <a:pt x="21755100" y="365125"/>
                </a:lnTo>
                <a:lnTo>
                  <a:pt x="21812248" y="317500"/>
                </a:lnTo>
                <a:lnTo>
                  <a:pt x="21869400" y="273050"/>
                </a:lnTo>
                <a:lnTo>
                  <a:pt x="21926552" y="231775"/>
                </a:lnTo>
                <a:lnTo>
                  <a:pt x="21983700" y="193675"/>
                </a:lnTo>
                <a:lnTo>
                  <a:pt x="22044024" y="158750"/>
                </a:lnTo>
                <a:lnTo>
                  <a:pt x="22104352" y="130175"/>
                </a:lnTo>
                <a:lnTo>
                  <a:pt x="22164676" y="101600"/>
                </a:lnTo>
                <a:lnTo>
                  <a:pt x="22221824" y="79375"/>
                </a:lnTo>
                <a:lnTo>
                  <a:pt x="22282152" y="60325"/>
                </a:lnTo>
                <a:lnTo>
                  <a:pt x="22342476" y="41275"/>
                </a:lnTo>
                <a:lnTo>
                  <a:pt x="22402800" y="28575"/>
                </a:lnTo>
                <a:lnTo>
                  <a:pt x="22463124" y="15875"/>
                </a:lnTo>
                <a:lnTo>
                  <a:pt x="22523448" y="9525"/>
                </a:lnTo>
                <a:lnTo>
                  <a:pt x="22583776" y="3175"/>
                </a:lnTo>
                <a:lnTo>
                  <a:pt x="22644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KSO_Shape"/>
          <p:cNvSpPr>
            <a:spLocks/>
          </p:cNvSpPr>
          <p:nvPr/>
        </p:nvSpPr>
        <p:spPr bwMode="auto">
          <a:xfrm>
            <a:off x="4984792" y="3256344"/>
            <a:ext cx="852158" cy="1256253"/>
          </a:xfrm>
          <a:custGeom>
            <a:avLst/>
            <a:gdLst>
              <a:gd name="T0" fmla="*/ 5492752 w 25942924"/>
              <a:gd name="T1" fmla="*/ 26927175 h 38249223"/>
              <a:gd name="T2" fmla="*/ 4702176 w 25942924"/>
              <a:gd name="T3" fmla="*/ 29870399 h 38249223"/>
              <a:gd name="T4" fmla="*/ 8432800 w 25942924"/>
              <a:gd name="T5" fmla="*/ 33918523 h 38249223"/>
              <a:gd name="T6" fmla="*/ 12493624 w 25942924"/>
              <a:gd name="T7" fmla="*/ 34394775 h 38249223"/>
              <a:gd name="T8" fmla="*/ 13274676 w 25942924"/>
              <a:gd name="T9" fmla="*/ 32511999 h 38249223"/>
              <a:gd name="T10" fmla="*/ 10582276 w 25942924"/>
              <a:gd name="T11" fmla="*/ 31924623 h 38249223"/>
              <a:gd name="T12" fmla="*/ 8715376 w 25942924"/>
              <a:gd name="T13" fmla="*/ 29327475 h 38249223"/>
              <a:gd name="T14" fmla="*/ 9842500 w 25942924"/>
              <a:gd name="T15" fmla="*/ 27247847 h 38249223"/>
              <a:gd name="T16" fmla="*/ 11585576 w 25942924"/>
              <a:gd name="T17" fmla="*/ 27184347 h 38249223"/>
              <a:gd name="T18" fmla="*/ 12966700 w 25942924"/>
              <a:gd name="T19" fmla="*/ 27428823 h 38249223"/>
              <a:gd name="T20" fmla="*/ 13033376 w 25942924"/>
              <a:gd name="T21" fmla="*/ 26250899 h 38249223"/>
              <a:gd name="T22" fmla="*/ 10887076 w 25942924"/>
              <a:gd name="T23" fmla="*/ 26177875 h 38249223"/>
              <a:gd name="T24" fmla="*/ 5676900 w 25942924"/>
              <a:gd name="T25" fmla="*/ 974724 h 38249223"/>
              <a:gd name="T26" fmla="*/ 7677152 w 25942924"/>
              <a:gd name="T27" fmla="*/ 2273299 h 38249223"/>
              <a:gd name="T28" fmla="*/ 10979152 w 25942924"/>
              <a:gd name="T29" fmla="*/ 1511299 h 38249223"/>
              <a:gd name="T30" fmla="*/ 12147552 w 25942924"/>
              <a:gd name="T31" fmla="*/ 4095748 h 38249223"/>
              <a:gd name="T32" fmla="*/ 13385800 w 25942924"/>
              <a:gd name="T33" fmla="*/ 6937374 h 38249223"/>
              <a:gd name="T34" fmla="*/ 12369800 w 25942924"/>
              <a:gd name="T35" fmla="*/ 8848724 h 38249223"/>
              <a:gd name="T36" fmla="*/ 10944224 w 25942924"/>
              <a:gd name="T37" fmla="*/ 10118724 h 38249223"/>
              <a:gd name="T38" fmla="*/ 8134352 w 25942924"/>
              <a:gd name="T39" fmla="*/ 10988674 h 38249223"/>
              <a:gd name="T40" fmla="*/ 6178552 w 25942924"/>
              <a:gd name="T41" fmla="*/ 9788524 h 38249223"/>
              <a:gd name="T42" fmla="*/ 7943848 w 25942924"/>
              <a:gd name="T43" fmla="*/ 8858248 h 38249223"/>
              <a:gd name="T44" fmla="*/ 9032876 w 25942924"/>
              <a:gd name="T45" fmla="*/ 6708774 h 38249223"/>
              <a:gd name="T46" fmla="*/ 7140576 w 25942924"/>
              <a:gd name="T47" fmla="*/ 4949824 h 38249223"/>
              <a:gd name="T48" fmla="*/ 4384676 w 25942924"/>
              <a:gd name="T49" fmla="*/ 6226174 h 38249223"/>
              <a:gd name="T50" fmla="*/ 3854448 w 25942924"/>
              <a:gd name="T51" fmla="*/ 9004298 h 38249223"/>
              <a:gd name="T52" fmla="*/ 5695952 w 25942924"/>
              <a:gd name="T53" fmla="*/ 11490323 h 38249223"/>
              <a:gd name="T54" fmla="*/ 9324976 w 25942924"/>
              <a:gd name="T55" fmla="*/ 12211049 h 38249223"/>
              <a:gd name="T56" fmla="*/ 11537952 w 25942924"/>
              <a:gd name="T57" fmla="*/ 12665073 h 38249223"/>
              <a:gd name="T58" fmla="*/ 7064376 w 25942924"/>
              <a:gd name="T59" fmla="*/ 14573249 h 38249223"/>
              <a:gd name="T60" fmla="*/ 2994024 w 25942924"/>
              <a:gd name="T61" fmla="*/ 14096999 h 38249223"/>
              <a:gd name="T62" fmla="*/ 1031876 w 25942924"/>
              <a:gd name="T63" fmla="*/ 12036423 h 38249223"/>
              <a:gd name="T64" fmla="*/ 1216024 w 25942924"/>
              <a:gd name="T65" fmla="*/ 8693149 h 38249223"/>
              <a:gd name="T66" fmla="*/ 9524 w 25942924"/>
              <a:gd name="T67" fmla="*/ 6108699 h 38249223"/>
              <a:gd name="T68" fmla="*/ 1527176 w 25942924"/>
              <a:gd name="T69" fmla="*/ 3692524 h 38249223"/>
              <a:gd name="T70" fmla="*/ 3810000 w 25942924"/>
              <a:gd name="T71" fmla="*/ 1657349 h 38249223"/>
              <a:gd name="T72" fmla="*/ 23053676 w 25942924"/>
              <a:gd name="T73" fmla="*/ 38100 h 38249223"/>
              <a:gd name="T74" fmla="*/ 25657176 w 25942924"/>
              <a:gd name="T75" fmla="*/ 2285999 h 38249223"/>
              <a:gd name="T76" fmla="*/ 25558752 w 25942924"/>
              <a:gd name="T77" fmla="*/ 6111875 h 38249223"/>
              <a:gd name="T78" fmla="*/ 19513552 w 25942924"/>
              <a:gd name="T79" fmla="*/ 13350875 h 38249223"/>
              <a:gd name="T80" fmla="*/ 19570700 w 25942924"/>
              <a:gd name="T81" fmla="*/ 15982949 h 38249223"/>
              <a:gd name="T82" fmla="*/ 17770476 w 25942924"/>
              <a:gd name="T83" fmla="*/ 18173699 h 38249223"/>
              <a:gd name="T84" fmla="*/ 23190200 w 25942924"/>
              <a:gd name="T85" fmla="*/ 20151723 h 38249223"/>
              <a:gd name="T86" fmla="*/ 25063448 w 25942924"/>
              <a:gd name="T87" fmla="*/ 22933023 h 38249223"/>
              <a:gd name="T88" fmla="*/ 22244048 w 25942924"/>
              <a:gd name="T89" fmla="*/ 24831675 h 38249223"/>
              <a:gd name="T90" fmla="*/ 21183600 w 25942924"/>
              <a:gd name="T91" fmla="*/ 26219147 h 38249223"/>
              <a:gd name="T92" fmla="*/ 21983700 w 25942924"/>
              <a:gd name="T93" fmla="*/ 28184475 h 38249223"/>
              <a:gd name="T94" fmla="*/ 20805776 w 25942924"/>
              <a:gd name="T95" fmla="*/ 30540323 h 38249223"/>
              <a:gd name="T96" fmla="*/ 19091276 w 25942924"/>
              <a:gd name="T97" fmla="*/ 30613347 h 38249223"/>
              <a:gd name="T98" fmla="*/ 18430876 w 25942924"/>
              <a:gd name="T99" fmla="*/ 29695775 h 38249223"/>
              <a:gd name="T100" fmla="*/ 17110076 w 25942924"/>
              <a:gd name="T101" fmla="*/ 33810575 h 38249223"/>
              <a:gd name="T102" fmla="*/ 15474952 w 25942924"/>
              <a:gd name="T103" fmla="*/ 37547551 h 38249223"/>
              <a:gd name="T104" fmla="*/ 12985752 w 25942924"/>
              <a:gd name="T105" fmla="*/ 38236523 h 38249223"/>
              <a:gd name="T106" fmla="*/ 7734300 w 25942924"/>
              <a:gd name="T107" fmla="*/ 35312351 h 38249223"/>
              <a:gd name="T108" fmla="*/ 3908424 w 25942924"/>
              <a:gd name="T109" fmla="*/ 30219647 h 38249223"/>
              <a:gd name="T110" fmla="*/ 4111624 w 25942924"/>
              <a:gd name="T111" fmla="*/ 26250899 h 38249223"/>
              <a:gd name="T112" fmla="*/ 8940800 w 25942924"/>
              <a:gd name="T113" fmla="*/ 22180547 h 38249223"/>
              <a:gd name="T114" fmla="*/ 11788776 w 25942924"/>
              <a:gd name="T115" fmla="*/ 19751675 h 38249223"/>
              <a:gd name="T116" fmla="*/ 9369424 w 25942924"/>
              <a:gd name="T117" fmla="*/ 20113623 h 38249223"/>
              <a:gd name="T118" fmla="*/ 7461248 w 25942924"/>
              <a:gd name="T119" fmla="*/ 17910175 h 38249223"/>
              <a:gd name="T120" fmla="*/ 19040476 w 25942924"/>
              <a:gd name="T121" fmla="*/ 5899150 h 38249223"/>
              <a:gd name="T122" fmla="*/ 21304248 w 25942924"/>
              <a:gd name="T123" fmla="*/ 958850 h 38249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42924" h="38249223">
                <a:moveTo>
                  <a:pt x="12957176" y="23977599"/>
                </a:moveTo>
                <a:lnTo>
                  <a:pt x="12753976" y="24034747"/>
                </a:lnTo>
                <a:lnTo>
                  <a:pt x="12515848" y="24101423"/>
                </a:lnTo>
                <a:lnTo>
                  <a:pt x="12195176" y="24193499"/>
                </a:lnTo>
                <a:lnTo>
                  <a:pt x="11811000" y="24307799"/>
                </a:lnTo>
                <a:lnTo>
                  <a:pt x="11363324" y="24444323"/>
                </a:lnTo>
                <a:lnTo>
                  <a:pt x="10871200" y="24599899"/>
                </a:lnTo>
                <a:lnTo>
                  <a:pt x="10337800" y="24771347"/>
                </a:lnTo>
                <a:lnTo>
                  <a:pt x="10061576" y="24866599"/>
                </a:lnTo>
                <a:lnTo>
                  <a:pt x="9779000" y="24961847"/>
                </a:lnTo>
                <a:lnTo>
                  <a:pt x="9490076" y="25063447"/>
                </a:lnTo>
                <a:lnTo>
                  <a:pt x="9197976" y="25168223"/>
                </a:lnTo>
                <a:lnTo>
                  <a:pt x="8905876" y="25276175"/>
                </a:lnTo>
                <a:lnTo>
                  <a:pt x="8610600" y="25387299"/>
                </a:lnTo>
                <a:lnTo>
                  <a:pt x="8318500" y="25501599"/>
                </a:lnTo>
                <a:lnTo>
                  <a:pt x="8026400" y="25615899"/>
                </a:lnTo>
                <a:lnTo>
                  <a:pt x="7737476" y="25736547"/>
                </a:lnTo>
                <a:lnTo>
                  <a:pt x="7451724" y="25857199"/>
                </a:lnTo>
                <a:lnTo>
                  <a:pt x="7172324" y="25981023"/>
                </a:lnTo>
                <a:lnTo>
                  <a:pt x="6899276" y="26108023"/>
                </a:lnTo>
                <a:lnTo>
                  <a:pt x="6632576" y="26235023"/>
                </a:lnTo>
                <a:lnTo>
                  <a:pt x="6378576" y="26362023"/>
                </a:lnTo>
                <a:lnTo>
                  <a:pt x="6134100" y="26495375"/>
                </a:lnTo>
                <a:lnTo>
                  <a:pt x="5899152" y="26625547"/>
                </a:lnTo>
                <a:lnTo>
                  <a:pt x="5880100" y="26638247"/>
                </a:lnTo>
                <a:lnTo>
                  <a:pt x="5822952" y="26673175"/>
                </a:lnTo>
                <a:lnTo>
                  <a:pt x="5734048" y="26730323"/>
                </a:lnTo>
                <a:lnTo>
                  <a:pt x="5683248" y="26771599"/>
                </a:lnTo>
                <a:lnTo>
                  <a:pt x="5622924" y="26816047"/>
                </a:lnTo>
                <a:lnTo>
                  <a:pt x="5559424" y="26866847"/>
                </a:lnTo>
                <a:lnTo>
                  <a:pt x="5492752" y="26927175"/>
                </a:lnTo>
                <a:lnTo>
                  <a:pt x="5422900" y="26990675"/>
                </a:lnTo>
                <a:lnTo>
                  <a:pt x="5349876" y="27063699"/>
                </a:lnTo>
                <a:lnTo>
                  <a:pt x="5276848" y="27143075"/>
                </a:lnTo>
                <a:lnTo>
                  <a:pt x="5200648" y="27228799"/>
                </a:lnTo>
                <a:lnTo>
                  <a:pt x="5124448" y="27320875"/>
                </a:lnTo>
                <a:lnTo>
                  <a:pt x="5048248" y="27419299"/>
                </a:lnTo>
                <a:lnTo>
                  <a:pt x="5000624" y="27489147"/>
                </a:lnTo>
                <a:lnTo>
                  <a:pt x="4953000" y="27565347"/>
                </a:lnTo>
                <a:lnTo>
                  <a:pt x="4905376" y="27641547"/>
                </a:lnTo>
                <a:lnTo>
                  <a:pt x="4857752" y="27720923"/>
                </a:lnTo>
                <a:lnTo>
                  <a:pt x="4813300" y="27806647"/>
                </a:lnTo>
                <a:lnTo>
                  <a:pt x="4768848" y="27892375"/>
                </a:lnTo>
                <a:lnTo>
                  <a:pt x="4727576" y="27981275"/>
                </a:lnTo>
                <a:lnTo>
                  <a:pt x="4689476" y="28076523"/>
                </a:lnTo>
                <a:lnTo>
                  <a:pt x="4667248" y="28187647"/>
                </a:lnTo>
                <a:lnTo>
                  <a:pt x="4645024" y="28298775"/>
                </a:lnTo>
                <a:lnTo>
                  <a:pt x="4629152" y="28409899"/>
                </a:lnTo>
                <a:lnTo>
                  <a:pt x="4616448" y="28517847"/>
                </a:lnTo>
                <a:lnTo>
                  <a:pt x="4603752" y="28628975"/>
                </a:lnTo>
                <a:lnTo>
                  <a:pt x="4597400" y="28736923"/>
                </a:lnTo>
                <a:lnTo>
                  <a:pt x="4594224" y="28841699"/>
                </a:lnTo>
                <a:lnTo>
                  <a:pt x="4591048" y="28949647"/>
                </a:lnTo>
                <a:lnTo>
                  <a:pt x="4594224" y="29054423"/>
                </a:lnTo>
                <a:lnTo>
                  <a:pt x="4597400" y="29159199"/>
                </a:lnTo>
                <a:lnTo>
                  <a:pt x="4603752" y="29263975"/>
                </a:lnTo>
                <a:lnTo>
                  <a:pt x="4613276" y="29365575"/>
                </a:lnTo>
                <a:lnTo>
                  <a:pt x="4625976" y="29470347"/>
                </a:lnTo>
                <a:lnTo>
                  <a:pt x="4641848" y="29568775"/>
                </a:lnTo>
                <a:lnTo>
                  <a:pt x="4657724" y="29670375"/>
                </a:lnTo>
                <a:lnTo>
                  <a:pt x="4679952" y="29771975"/>
                </a:lnTo>
                <a:lnTo>
                  <a:pt x="4702176" y="29870399"/>
                </a:lnTo>
                <a:lnTo>
                  <a:pt x="4727576" y="29968823"/>
                </a:lnTo>
                <a:lnTo>
                  <a:pt x="4756152" y="30064075"/>
                </a:lnTo>
                <a:lnTo>
                  <a:pt x="4784724" y="30162499"/>
                </a:lnTo>
                <a:lnTo>
                  <a:pt x="4816476" y="30257747"/>
                </a:lnTo>
                <a:lnTo>
                  <a:pt x="4851400" y="30352999"/>
                </a:lnTo>
                <a:lnTo>
                  <a:pt x="4889500" y="30448247"/>
                </a:lnTo>
                <a:lnTo>
                  <a:pt x="4927600" y="30543499"/>
                </a:lnTo>
                <a:lnTo>
                  <a:pt x="4968876" y="30635575"/>
                </a:lnTo>
                <a:lnTo>
                  <a:pt x="5010152" y="30727647"/>
                </a:lnTo>
                <a:lnTo>
                  <a:pt x="5057776" y="30819723"/>
                </a:lnTo>
                <a:lnTo>
                  <a:pt x="5102224" y="30911799"/>
                </a:lnTo>
                <a:lnTo>
                  <a:pt x="5203824" y="31092775"/>
                </a:lnTo>
                <a:lnTo>
                  <a:pt x="5308600" y="31270575"/>
                </a:lnTo>
                <a:lnTo>
                  <a:pt x="5438776" y="31461075"/>
                </a:lnTo>
                <a:lnTo>
                  <a:pt x="5578476" y="31648399"/>
                </a:lnTo>
                <a:lnTo>
                  <a:pt x="5721352" y="31829375"/>
                </a:lnTo>
                <a:lnTo>
                  <a:pt x="5867400" y="32007175"/>
                </a:lnTo>
                <a:lnTo>
                  <a:pt x="6022976" y="32178623"/>
                </a:lnTo>
                <a:lnTo>
                  <a:pt x="6181724" y="32343723"/>
                </a:lnTo>
                <a:lnTo>
                  <a:pt x="6343648" y="32505647"/>
                </a:lnTo>
                <a:lnTo>
                  <a:pt x="6515100" y="32664399"/>
                </a:lnTo>
                <a:lnTo>
                  <a:pt x="6686552" y="32813623"/>
                </a:lnTo>
                <a:lnTo>
                  <a:pt x="6864352" y="32959675"/>
                </a:lnTo>
                <a:lnTo>
                  <a:pt x="7048500" y="33102547"/>
                </a:lnTo>
                <a:lnTo>
                  <a:pt x="7235824" y="33235899"/>
                </a:lnTo>
                <a:lnTo>
                  <a:pt x="7426324" y="33366075"/>
                </a:lnTo>
                <a:lnTo>
                  <a:pt x="7620000" y="33486723"/>
                </a:lnTo>
                <a:lnTo>
                  <a:pt x="7816848" y="33604199"/>
                </a:lnTo>
                <a:lnTo>
                  <a:pt x="8020048" y="33715323"/>
                </a:lnTo>
                <a:lnTo>
                  <a:pt x="8223248" y="33820099"/>
                </a:lnTo>
                <a:lnTo>
                  <a:pt x="8432800" y="33918523"/>
                </a:lnTo>
                <a:lnTo>
                  <a:pt x="8642352" y="34010599"/>
                </a:lnTo>
                <a:lnTo>
                  <a:pt x="8855076" y="34093147"/>
                </a:lnTo>
                <a:lnTo>
                  <a:pt x="9074152" y="34172523"/>
                </a:lnTo>
                <a:lnTo>
                  <a:pt x="9290048" y="34242375"/>
                </a:lnTo>
                <a:lnTo>
                  <a:pt x="9512300" y="34305875"/>
                </a:lnTo>
                <a:lnTo>
                  <a:pt x="9734552" y="34363023"/>
                </a:lnTo>
                <a:lnTo>
                  <a:pt x="9845676" y="34388423"/>
                </a:lnTo>
                <a:lnTo>
                  <a:pt x="9959976" y="34413823"/>
                </a:lnTo>
                <a:lnTo>
                  <a:pt x="10071100" y="34432875"/>
                </a:lnTo>
                <a:lnTo>
                  <a:pt x="10185400" y="34455099"/>
                </a:lnTo>
                <a:lnTo>
                  <a:pt x="10299700" y="34470975"/>
                </a:lnTo>
                <a:lnTo>
                  <a:pt x="10414000" y="34490023"/>
                </a:lnTo>
                <a:lnTo>
                  <a:pt x="10528300" y="34502723"/>
                </a:lnTo>
                <a:lnTo>
                  <a:pt x="10642600" y="34515423"/>
                </a:lnTo>
                <a:lnTo>
                  <a:pt x="10756900" y="34524947"/>
                </a:lnTo>
                <a:lnTo>
                  <a:pt x="10871200" y="34534475"/>
                </a:lnTo>
                <a:lnTo>
                  <a:pt x="10985500" y="34540823"/>
                </a:lnTo>
                <a:lnTo>
                  <a:pt x="11102976" y="34543999"/>
                </a:lnTo>
                <a:lnTo>
                  <a:pt x="11217276" y="34547175"/>
                </a:lnTo>
                <a:lnTo>
                  <a:pt x="11334752" y="34547175"/>
                </a:lnTo>
                <a:lnTo>
                  <a:pt x="11449048" y="34543999"/>
                </a:lnTo>
                <a:lnTo>
                  <a:pt x="11566524" y="34540823"/>
                </a:lnTo>
                <a:lnTo>
                  <a:pt x="11674476" y="34534475"/>
                </a:lnTo>
                <a:lnTo>
                  <a:pt x="11779248" y="34521775"/>
                </a:lnTo>
                <a:lnTo>
                  <a:pt x="11887200" y="34509075"/>
                </a:lnTo>
                <a:lnTo>
                  <a:pt x="11995152" y="34496375"/>
                </a:lnTo>
                <a:lnTo>
                  <a:pt x="12103100" y="34480499"/>
                </a:lnTo>
                <a:lnTo>
                  <a:pt x="12211048" y="34458275"/>
                </a:lnTo>
                <a:lnTo>
                  <a:pt x="12322176" y="34439223"/>
                </a:lnTo>
                <a:lnTo>
                  <a:pt x="12430124" y="34413823"/>
                </a:lnTo>
                <a:lnTo>
                  <a:pt x="12493624" y="34394775"/>
                </a:lnTo>
                <a:lnTo>
                  <a:pt x="12557124" y="34372547"/>
                </a:lnTo>
                <a:lnTo>
                  <a:pt x="12614276" y="34350323"/>
                </a:lnTo>
                <a:lnTo>
                  <a:pt x="12668248" y="34328099"/>
                </a:lnTo>
                <a:lnTo>
                  <a:pt x="12722224" y="34302699"/>
                </a:lnTo>
                <a:lnTo>
                  <a:pt x="12769848" y="34274123"/>
                </a:lnTo>
                <a:lnTo>
                  <a:pt x="12817476" y="34245547"/>
                </a:lnTo>
                <a:lnTo>
                  <a:pt x="12861924" y="34216975"/>
                </a:lnTo>
                <a:lnTo>
                  <a:pt x="12903200" y="34185223"/>
                </a:lnTo>
                <a:lnTo>
                  <a:pt x="12944476" y="34153475"/>
                </a:lnTo>
                <a:lnTo>
                  <a:pt x="12982576" y="34118547"/>
                </a:lnTo>
                <a:lnTo>
                  <a:pt x="13014324" y="34083623"/>
                </a:lnTo>
                <a:lnTo>
                  <a:pt x="13049248" y="34045523"/>
                </a:lnTo>
                <a:lnTo>
                  <a:pt x="13077824" y="34010599"/>
                </a:lnTo>
                <a:lnTo>
                  <a:pt x="13106400" y="33969323"/>
                </a:lnTo>
                <a:lnTo>
                  <a:pt x="13131800" y="33931223"/>
                </a:lnTo>
                <a:lnTo>
                  <a:pt x="13157200" y="33889947"/>
                </a:lnTo>
                <a:lnTo>
                  <a:pt x="13176248" y="33845499"/>
                </a:lnTo>
                <a:lnTo>
                  <a:pt x="13198476" y="33804223"/>
                </a:lnTo>
                <a:lnTo>
                  <a:pt x="13214352" y="33759775"/>
                </a:lnTo>
                <a:lnTo>
                  <a:pt x="13233400" y="33715323"/>
                </a:lnTo>
                <a:lnTo>
                  <a:pt x="13246100" y="33667699"/>
                </a:lnTo>
                <a:lnTo>
                  <a:pt x="13271500" y="33575623"/>
                </a:lnTo>
                <a:lnTo>
                  <a:pt x="13290552" y="33477199"/>
                </a:lnTo>
                <a:lnTo>
                  <a:pt x="13303248" y="33375599"/>
                </a:lnTo>
                <a:lnTo>
                  <a:pt x="13312776" y="33273999"/>
                </a:lnTo>
                <a:lnTo>
                  <a:pt x="13315952" y="33169223"/>
                </a:lnTo>
                <a:lnTo>
                  <a:pt x="13315952" y="33061275"/>
                </a:lnTo>
                <a:lnTo>
                  <a:pt x="13312776" y="32953323"/>
                </a:lnTo>
                <a:lnTo>
                  <a:pt x="13306424" y="32845375"/>
                </a:lnTo>
                <a:lnTo>
                  <a:pt x="13296900" y="32734247"/>
                </a:lnTo>
                <a:lnTo>
                  <a:pt x="13274676" y="32511999"/>
                </a:lnTo>
                <a:lnTo>
                  <a:pt x="13252448" y="32292923"/>
                </a:lnTo>
                <a:lnTo>
                  <a:pt x="13227048" y="32073847"/>
                </a:lnTo>
                <a:lnTo>
                  <a:pt x="13217524" y="31965899"/>
                </a:lnTo>
                <a:lnTo>
                  <a:pt x="13211176" y="31857947"/>
                </a:lnTo>
                <a:lnTo>
                  <a:pt x="13204824" y="31756347"/>
                </a:lnTo>
                <a:lnTo>
                  <a:pt x="13201648" y="31654747"/>
                </a:lnTo>
                <a:lnTo>
                  <a:pt x="13204824" y="31553147"/>
                </a:lnTo>
                <a:lnTo>
                  <a:pt x="13208000" y="31457899"/>
                </a:lnTo>
                <a:lnTo>
                  <a:pt x="13128624" y="31511875"/>
                </a:lnTo>
                <a:lnTo>
                  <a:pt x="13049248" y="31559499"/>
                </a:lnTo>
                <a:lnTo>
                  <a:pt x="12966700" y="31607123"/>
                </a:lnTo>
                <a:lnTo>
                  <a:pt x="12884152" y="31654747"/>
                </a:lnTo>
                <a:lnTo>
                  <a:pt x="12798424" y="31696023"/>
                </a:lnTo>
                <a:lnTo>
                  <a:pt x="12712700" y="31737299"/>
                </a:lnTo>
                <a:lnTo>
                  <a:pt x="12623800" y="31775399"/>
                </a:lnTo>
                <a:lnTo>
                  <a:pt x="12534900" y="31810323"/>
                </a:lnTo>
                <a:lnTo>
                  <a:pt x="12395200" y="31861123"/>
                </a:lnTo>
                <a:lnTo>
                  <a:pt x="12255500" y="31902399"/>
                </a:lnTo>
                <a:lnTo>
                  <a:pt x="12118976" y="31940499"/>
                </a:lnTo>
                <a:lnTo>
                  <a:pt x="11979276" y="31969075"/>
                </a:lnTo>
                <a:lnTo>
                  <a:pt x="11842752" y="31991299"/>
                </a:lnTo>
                <a:lnTo>
                  <a:pt x="11706224" y="32010347"/>
                </a:lnTo>
                <a:lnTo>
                  <a:pt x="11569700" y="32019875"/>
                </a:lnTo>
                <a:lnTo>
                  <a:pt x="11433176" y="32023047"/>
                </a:lnTo>
                <a:lnTo>
                  <a:pt x="11309352" y="32026223"/>
                </a:lnTo>
                <a:lnTo>
                  <a:pt x="11185524" y="32023047"/>
                </a:lnTo>
                <a:lnTo>
                  <a:pt x="11061700" y="32013523"/>
                </a:lnTo>
                <a:lnTo>
                  <a:pt x="10937876" y="32000823"/>
                </a:lnTo>
                <a:lnTo>
                  <a:pt x="10817224" y="31978599"/>
                </a:lnTo>
                <a:lnTo>
                  <a:pt x="10699752" y="31956375"/>
                </a:lnTo>
                <a:lnTo>
                  <a:pt x="10582276" y="31924623"/>
                </a:lnTo>
                <a:lnTo>
                  <a:pt x="10464800" y="31889699"/>
                </a:lnTo>
                <a:lnTo>
                  <a:pt x="10350500" y="31848423"/>
                </a:lnTo>
                <a:lnTo>
                  <a:pt x="10239376" y="31803975"/>
                </a:lnTo>
                <a:lnTo>
                  <a:pt x="10131424" y="31756347"/>
                </a:lnTo>
                <a:lnTo>
                  <a:pt x="10023476" y="31702375"/>
                </a:lnTo>
                <a:lnTo>
                  <a:pt x="9918700" y="31642047"/>
                </a:lnTo>
                <a:lnTo>
                  <a:pt x="9817100" y="31578547"/>
                </a:lnTo>
                <a:lnTo>
                  <a:pt x="9721848" y="31511875"/>
                </a:lnTo>
                <a:lnTo>
                  <a:pt x="9626600" y="31438847"/>
                </a:lnTo>
                <a:lnTo>
                  <a:pt x="9534524" y="31365823"/>
                </a:lnTo>
                <a:lnTo>
                  <a:pt x="9448800" y="31286447"/>
                </a:lnTo>
                <a:lnTo>
                  <a:pt x="9366248" y="31200723"/>
                </a:lnTo>
                <a:lnTo>
                  <a:pt x="9286876" y="31114999"/>
                </a:lnTo>
                <a:lnTo>
                  <a:pt x="9210676" y="31022923"/>
                </a:lnTo>
                <a:lnTo>
                  <a:pt x="9140824" y="30930847"/>
                </a:lnTo>
                <a:lnTo>
                  <a:pt x="9077324" y="30832423"/>
                </a:lnTo>
                <a:lnTo>
                  <a:pt x="9017000" y="30730823"/>
                </a:lnTo>
                <a:lnTo>
                  <a:pt x="8959848" y="30626047"/>
                </a:lnTo>
                <a:lnTo>
                  <a:pt x="8909048" y="30518099"/>
                </a:lnTo>
                <a:lnTo>
                  <a:pt x="8864600" y="30410147"/>
                </a:lnTo>
                <a:lnTo>
                  <a:pt x="8826500" y="30295847"/>
                </a:lnTo>
                <a:lnTo>
                  <a:pt x="8791576" y="30178375"/>
                </a:lnTo>
                <a:lnTo>
                  <a:pt x="8766176" y="30060899"/>
                </a:lnTo>
                <a:lnTo>
                  <a:pt x="8743952" y="29940247"/>
                </a:lnTo>
                <a:lnTo>
                  <a:pt x="8728076" y="29816423"/>
                </a:lnTo>
                <a:lnTo>
                  <a:pt x="8715376" y="29676723"/>
                </a:lnTo>
                <a:lnTo>
                  <a:pt x="8712200" y="29606875"/>
                </a:lnTo>
                <a:lnTo>
                  <a:pt x="8709024" y="29537023"/>
                </a:lnTo>
                <a:lnTo>
                  <a:pt x="8709024" y="29467175"/>
                </a:lnTo>
                <a:lnTo>
                  <a:pt x="8712200" y="29397323"/>
                </a:lnTo>
                <a:lnTo>
                  <a:pt x="8715376" y="29327475"/>
                </a:lnTo>
                <a:lnTo>
                  <a:pt x="8721724" y="29260799"/>
                </a:lnTo>
                <a:lnTo>
                  <a:pt x="8731248" y="29190947"/>
                </a:lnTo>
                <a:lnTo>
                  <a:pt x="8740776" y="29124275"/>
                </a:lnTo>
                <a:lnTo>
                  <a:pt x="8753476" y="29057599"/>
                </a:lnTo>
                <a:lnTo>
                  <a:pt x="8766176" y="28990923"/>
                </a:lnTo>
                <a:lnTo>
                  <a:pt x="8782048" y="28924247"/>
                </a:lnTo>
                <a:lnTo>
                  <a:pt x="8801100" y="28857575"/>
                </a:lnTo>
                <a:lnTo>
                  <a:pt x="8820152" y="28794075"/>
                </a:lnTo>
                <a:lnTo>
                  <a:pt x="8845552" y="28730575"/>
                </a:lnTo>
                <a:lnTo>
                  <a:pt x="8870952" y="28648023"/>
                </a:lnTo>
                <a:lnTo>
                  <a:pt x="8896352" y="28565475"/>
                </a:lnTo>
                <a:lnTo>
                  <a:pt x="8924924" y="28486099"/>
                </a:lnTo>
                <a:lnTo>
                  <a:pt x="8956676" y="28403547"/>
                </a:lnTo>
                <a:lnTo>
                  <a:pt x="9023352" y="28247975"/>
                </a:lnTo>
                <a:lnTo>
                  <a:pt x="9096376" y="28092399"/>
                </a:lnTo>
                <a:lnTo>
                  <a:pt x="9175752" y="27943175"/>
                </a:lnTo>
                <a:lnTo>
                  <a:pt x="9261476" y="27797123"/>
                </a:lnTo>
                <a:lnTo>
                  <a:pt x="9347200" y="27657423"/>
                </a:lnTo>
                <a:lnTo>
                  <a:pt x="9439276" y="27520899"/>
                </a:lnTo>
                <a:lnTo>
                  <a:pt x="9480552" y="27447875"/>
                </a:lnTo>
                <a:lnTo>
                  <a:pt x="9521824" y="27381199"/>
                </a:lnTo>
                <a:lnTo>
                  <a:pt x="9563100" y="27324047"/>
                </a:lnTo>
                <a:lnTo>
                  <a:pt x="9601200" y="27270075"/>
                </a:lnTo>
                <a:lnTo>
                  <a:pt x="9639300" y="27228799"/>
                </a:lnTo>
                <a:lnTo>
                  <a:pt x="9674224" y="27193875"/>
                </a:lnTo>
                <a:lnTo>
                  <a:pt x="9705976" y="27168475"/>
                </a:lnTo>
                <a:lnTo>
                  <a:pt x="9721848" y="27162123"/>
                </a:lnTo>
                <a:lnTo>
                  <a:pt x="9737724" y="27155775"/>
                </a:lnTo>
                <a:lnTo>
                  <a:pt x="9763124" y="27181175"/>
                </a:lnTo>
                <a:lnTo>
                  <a:pt x="9798048" y="27212923"/>
                </a:lnTo>
                <a:lnTo>
                  <a:pt x="9842500" y="27247847"/>
                </a:lnTo>
                <a:lnTo>
                  <a:pt x="9902824" y="27285947"/>
                </a:lnTo>
                <a:lnTo>
                  <a:pt x="9975848" y="27327223"/>
                </a:lnTo>
                <a:lnTo>
                  <a:pt x="10017124" y="27346275"/>
                </a:lnTo>
                <a:lnTo>
                  <a:pt x="10058400" y="27365323"/>
                </a:lnTo>
                <a:lnTo>
                  <a:pt x="10106024" y="27381199"/>
                </a:lnTo>
                <a:lnTo>
                  <a:pt x="10156824" y="27397075"/>
                </a:lnTo>
                <a:lnTo>
                  <a:pt x="10210800" y="27409775"/>
                </a:lnTo>
                <a:lnTo>
                  <a:pt x="10264776" y="27422475"/>
                </a:lnTo>
                <a:lnTo>
                  <a:pt x="10325100" y="27428823"/>
                </a:lnTo>
                <a:lnTo>
                  <a:pt x="10388600" y="27435175"/>
                </a:lnTo>
                <a:lnTo>
                  <a:pt x="10452100" y="27435175"/>
                </a:lnTo>
                <a:lnTo>
                  <a:pt x="10521952" y="27435175"/>
                </a:lnTo>
                <a:lnTo>
                  <a:pt x="10594976" y="27428823"/>
                </a:lnTo>
                <a:lnTo>
                  <a:pt x="10668000" y="27416123"/>
                </a:lnTo>
                <a:lnTo>
                  <a:pt x="10744200" y="27400247"/>
                </a:lnTo>
                <a:lnTo>
                  <a:pt x="10826752" y="27378023"/>
                </a:lnTo>
                <a:lnTo>
                  <a:pt x="10909300" y="27349447"/>
                </a:lnTo>
                <a:lnTo>
                  <a:pt x="10995024" y="27314523"/>
                </a:lnTo>
                <a:lnTo>
                  <a:pt x="11083924" y="27276423"/>
                </a:lnTo>
                <a:lnTo>
                  <a:pt x="11176000" y="27228799"/>
                </a:lnTo>
                <a:lnTo>
                  <a:pt x="11271248" y="27174823"/>
                </a:lnTo>
                <a:lnTo>
                  <a:pt x="11369676" y="27111323"/>
                </a:lnTo>
                <a:lnTo>
                  <a:pt x="11395076" y="27111323"/>
                </a:lnTo>
                <a:lnTo>
                  <a:pt x="11420476" y="27111323"/>
                </a:lnTo>
                <a:lnTo>
                  <a:pt x="11455400" y="27114499"/>
                </a:lnTo>
                <a:lnTo>
                  <a:pt x="11490324" y="27124023"/>
                </a:lnTo>
                <a:lnTo>
                  <a:pt x="11525248" y="27136723"/>
                </a:lnTo>
                <a:lnTo>
                  <a:pt x="11541124" y="27146247"/>
                </a:lnTo>
                <a:lnTo>
                  <a:pt x="11557000" y="27155775"/>
                </a:lnTo>
                <a:lnTo>
                  <a:pt x="11572876" y="27168475"/>
                </a:lnTo>
                <a:lnTo>
                  <a:pt x="11585576" y="27184347"/>
                </a:lnTo>
                <a:lnTo>
                  <a:pt x="11595100" y="27200223"/>
                </a:lnTo>
                <a:lnTo>
                  <a:pt x="11601448" y="27219275"/>
                </a:lnTo>
                <a:lnTo>
                  <a:pt x="11607800" y="27238323"/>
                </a:lnTo>
                <a:lnTo>
                  <a:pt x="11607800" y="27263723"/>
                </a:lnTo>
                <a:lnTo>
                  <a:pt x="11607800" y="27292299"/>
                </a:lnTo>
                <a:lnTo>
                  <a:pt x="11601448" y="27320875"/>
                </a:lnTo>
                <a:lnTo>
                  <a:pt x="11588752" y="27352623"/>
                </a:lnTo>
                <a:lnTo>
                  <a:pt x="11576048" y="27390723"/>
                </a:lnTo>
                <a:lnTo>
                  <a:pt x="11553824" y="27428823"/>
                </a:lnTo>
                <a:lnTo>
                  <a:pt x="11528424" y="27473275"/>
                </a:lnTo>
                <a:lnTo>
                  <a:pt x="11496676" y="27520899"/>
                </a:lnTo>
                <a:lnTo>
                  <a:pt x="11458576" y="27571699"/>
                </a:lnTo>
                <a:lnTo>
                  <a:pt x="11414124" y="27625675"/>
                </a:lnTo>
                <a:lnTo>
                  <a:pt x="11363324" y="27685999"/>
                </a:lnTo>
                <a:lnTo>
                  <a:pt x="11303000" y="27749499"/>
                </a:lnTo>
                <a:lnTo>
                  <a:pt x="11236324" y="27816175"/>
                </a:lnTo>
                <a:lnTo>
                  <a:pt x="11315700" y="27812999"/>
                </a:lnTo>
                <a:lnTo>
                  <a:pt x="11528424" y="27793947"/>
                </a:lnTo>
                <a:lnTo>
                  <a:pt x="11671300" y="27778075"/>
                </a:lnTo>
                <a:lnTo>
                  <a:pt x="11826876" y="27759023"/>
                </a:lnTo>
                <a:lnTo>
                  <a:pt x="11998324" y="27733623"/>
                </a:lnTo>
                <a:lnTo>
                  <a:pt x="12176124" y="27701875"/>
                </a:lnTo>
                <a:lnTo>
                  <a:pt x="12353924" y="27663775"/>
                </a:lnTo>
                <a:lnTo>
                  <a:pt x="12439648" y="27641547"/>
                </a:lnTo>
                <a:lnTo>
                  <a:pt x="12525376" y="27616147"/>
                </a:lnTo>
                <a:lnTo>
                  <a:pt x="12607924" y="27590747"/>
                </a:lnTo>
                <a:lnTo>
                  <a:pt x="12690476" y="27562175"/>
                </a:lnTo>
                <a:lnTo>
                  <a:pt x="12766676" y="27533599"/>
                </a:lnTo>
                <a:lnTo>
                  <a:pt x="12839700" y="27501847"/>
                </a:lnTo>
                <a:lnTo>
                  <a:pt x="12906376" y="27466923"/>
                </a:lnTo>
                <a:lnTo>
                  <a:pt x="12966700" y="27428823"/>
                </a:lnTo>
                <a:lnTo>
                  <a:pt x="13020676" y="27390723"/>
                </a:lnTo>
                <a:lnTo>
                  <a:pt x="13071476" y="27349447"/>
                </a:lnTo>
                <a:lnTo>
                  <a:pt x="13090524" y="27327223"/>
                </a:lnTo>
                <a:lnTo>
                  <a:pt x="13109576" y="27304999"/>
                </a:lnTo>
                <a:lnTo>
                  <a:pt x="13128624" y="27279599"/>
                </a:lnTo>
                <a:lnTo>
                  <a:pt x="13141324" y="27257375"/>
                </a:lnTo>
                <a:lnTo>
                  <a:pt x="13154024" y="27231975"/>
                </a:lnTo>
                <a:lnTo>
                  <a:pt x="13166724" y="27206575"/>
                </a:lnTo>
                <a:lnTo>
                  <a:pt x="13173076" y="27181175"/>
                </a:lnTo>
                <a:lnTo>
                  <a:pt x="13179424" y="27155775"/>
                </a:lnTo>
                <a:lnTo>
                  <a:pt x="12030076" y="27066875"/>
                </a:lnTo>
                <a:lnTo>
                  <a:pt x="12141200" y="27009723"/>
                </a:lnTo>
                <a:lnTo>
                  <a:pt x="12261848" y="26949399"/>
                </a:lnTo>
                <a:lnTo>
                  <a:pt x="12404724" y="26870023"/>
                </a:lnTo>
                <a:lnTo>
                  <a:pt x="12560300" y="26777947"/>
                </a:lnTo>
                <a:lnTo>
                  <a:pt x="12639676" y="26727147"/>
                </a:lnTo>
                <a:lnTo>
                  <a:pt x="12715876" y="26679523"/>
                </a:lnTo>
                <a:lnTo>
                  <a:pt x="12788900" y="26628723"/>
                </a:lnTo>
                <a:lnTo>
                  <a:pt x="12855576" y="26577923"/>
                </a:lnTo>
                <a:lnTo>
                  <a:pt x="12915900" y="26527123"/>
                </a:lnTo>
                <a:lnTo>
                  <a:pt x="12969876" y="26476323"/>
                </a:lnTo>
                <a:lnTo>
                  <a:pt x="13011152" y="26428699"/>
                </a:lnTo>
                <a:lnTo>
                  <a:pt x="13027024" y="26406475"/>
                </a:lnTo>
                <a:lnTo>
                  <a:pt x="13042900" y="26384247"/>
                </a:lnTo>
                <a:lnTo>
                  <a:pt x="13052424" y="26362023"/>
                </a:lnTo>
                <a:lnTo>
                  <a:pt x="13058776" y="26339799"/>
                </a:lnTo>
                <a:lnTo>
                  <a:pt x="13061952" y="26320747"/>
                </a:lnTo>
                <a:lnTo>
                  <a:pt x="13061952" y="26301699"/>
                </a:lnTo>
                <a:lnTo>
                  <a:pt x="13055600" y="26282647"/>
                </a:lnTo>
                <a:lnTo>
                  <a:pt x="13046076" y="26266775"/>
                </a:lnTo>
                <a:lnTo>
                  <a:pt x="13033376" y="26250899"/>
                </a:lnTo>
                <a:lnTo>
                  <a:pt x="13014324" y="26238199"/>
                </a:lnTo>
                <a:lnTo>
                  <a:pt x="12992100" y="26222323"/>
                </a:lnTo>
                <a:lnTo>
                  <a:pt x="12960352" y="26212799"/>
                </a:lnTo>
                <a:lnTo>
                  <a:pt x="12928600" y="26200099"/>
                </a:lnTo>
                <a:lnTo>
                  <a:pt x="12887324" y="26193747"/>
                </a:lnTo>
                <a:lnTo>
                  <a:pt x="12842876" y="26184223"/>
                </a:lnTo>
                <a:lnTo>
                  <a:pt x="12792076" y="26177875"/>
                </a:lnTo>
                <a:lnTo>
                  <a:pt x="12731752" y="26174699"/>
                </a:lnTo>
                <a:lnTo>
                  <a:pt x="12668248" y="26174699"/>
                </a:lnTo>
                <a:lnTo>
                  <a:pt x="12598400" y="26171523"/>
                </a:lnTo>
                <a:lnTo>
                  <a:pt x="12519024" y="26174699"/>
                </a:lnTo>
                <a:lnTo>
                  <a:pt x="12344400" y="26184223"/>
                </a:lnTo>
                <a:lnTo>
                  <a:pt x="12138024" y="26203275"/>
                </a:lnTo>
                <a:lnTo>
                  <a:pt x="11899900" y="26231847"/>
                </a:lnTo>
                <a:lnTo>
                  <a:pt x="11630024" y="26269947"/>
                </a:lnTo>
                <a:lnTo>
                  <a:pt x="11325224" y="26317575"/>
                </a:lnTo>
                <a:lnTo>
                  <a:pt x="11287124" y="26320747"/>
                </a:lnTo>
                <a:lnTo>
                  <a:pt x="11242676" y="26323923"/>
                </a:lnTo>
                <a:lnTo>
                  <a:pt x="11188700" y="26327099"/>
                </a:lnTo>
                <a:lnTo>
                  <a:pt x="11128376" y="26327099"/>
                </a:lnTo>
                <a:lnTo>
                  <a:pt x="11068048" y="26323923"/>
                </a:lnTo>
                <a:lnTo>
                  <a:pt x="11007724" y="26314399"/>
                </a:lnTo>
                <a:lnTo>
                  <a:pt x="10982324" y="26308047"/>
                </a:lnTo>
                <a:lnTo>
                  <a:pt x="10956924" y="26301699"/>
                </a:lnTo>
                <a:lnTo>
                  <a:pt x="10934700" y="26288999"/>
                </a:lnTo>
                <a:lnTo>
                  <a:pt x="10915648" y="26276299"/>
                </a:lnTo>
                <a:lnTo>
                  <a:pt x="10899776" y="26263599"/>
                </a:lnTo>
                <a:lnTo>
                  <a:pt x="10887076" y="26244547"/>
                </a:lnTo>
                <a:lnTo>
                  <a:pt x="10880724" y="26225499"/>
                </a:lnTo>
                <a:lnTo>
                  <a:pt x="10880724" y="26203275"/>
                </a:lnTo>
                <a:lnTo>
                  <a:pt x="10887076" y="26177875"/>
                </a:lnTo>
                <a:lnTo>
                  <a:pt x="10896600" y="26149299"/>
                </a:lnTo>
                <a:lnTo>
                  <a:pt x="10915648" y="26117547"/>
                </a:lnTo>
                <a:lnTo>
                  <a:pt x="10941048" y="26082623"/>
                </a:lnTo>
                <a:lnTo>
                  <a:pt x="10975976" y="26044523"/>
                </a:lnTo>
                <a:lnTo>
                  <a:pt x="11017248" y="26000075"/>
                </a:lnTo>
                <a:lnTo>
                  <a:pt x="11068048" y="25952447"/>
                </a:lnTo>
                <a:lnTo>
                  <a:pt x="11128376" y="25901647"/>
                </a:lnTo>
                <a:lnTo>
                  <a:pt x="11201400" y="25847675"/>
                </a:lnTo>
                <a:lnTo>
                  <a:pt x="11280776" y="25787347"/>
                </a:lnTo>
                <a:lnTo>
                  <a:pt x="11344276" y="25742899"/>
                </a:lnTo>
                <a:lnTo>
                  <a:pt x="11512552" y="25615899"/>
                </a:lnTo>
                <a:lnTo>
                  <a:pt x="11626848" y="25526999"/>
                </a:lnTo>
                <a:lnTo>
                  <a:pt x="11753848" y="25425399"/>
                </a:lnTo>
                <a:lnTo>
                  <a:pt x="11893552" y="25307923"/>
                </a:lnTo>
                <a:lnTo>
                  <a:pt x="12036424" y="25180923"/>
                </a:lnTo>
                <a:lnTo>
                  <a:pt x="12185648" y="25044399"/>
                </a:lnTo>
                <a:lnTo>
                  <a:pt x="12331700" y="24901523"/>
                </a:lnTo>
                <a:lnTo>
                  <a:pt x="12401552" y="24825323"/>
                </a:lnTo>
                <a:lnTo>
                  <a:pt x="12471400" y="24749123"/>
                </a:lnTo>
                <a:lnTo>
                  <a:pt x="12538076" y="24672923"/>
                </a:lnTo>
                <a:lnTo>
                  <a:pt x="12604752" y="24596723"/>
                </a:lnTo>
                <a:lnTo>
                  <a:pt x="12665076" y="24517347"/>
                </a:lnTo>
                <a:lnTo>
                  <a:pt x="12722224" y="24441147"/>
                </a:lnTo>
                <a:lnTo>
                  <a:pt x="12773024" y="24361775"/>
                </a:lnTo>
                <a:lnTo>
                  <a:pt x="12823824" y="24285575"/>
                </a:lnTo>
                <a:lnTo>
                  <a:pt x="12865100" y="24206199"/>
                </a:lnTo>
                <a:lnTo>
                  <a:pt x="12903200" y="24129999"/>
                </a:lnTo>
                <a:lnTo>
                  <a:pt x="12934952" y="24053799"/>
                </a:lnTo>
                <a:lnTo>
                  <a:pt x="12957176" y="23977599"/>
                </a:lnTo>
                <a:close/>
                <a:moveTo>
                  <a:pt x="5556248" y="971549"/>
                </a:moveTo>
                <a:lnTo>
                  <a:pt x="5676900" y="974724"/>
                </a:lnTo>
                <a:lnTo>
                  <a:pt x="5822952" y="981074"/>
                </a:lnTo>
                <a:lnTo>
                  <a:pt x="5902324" y="990599"/>
                </a:lnTo>
                <a:lnTo>
                  <a:pt x="5984876" y="1000124"/>
                </a:lnTo>
                <a:lnTo>
                  <a:pt x="6073776" y="1012824"/>
                </a:lnTo>
                <a:lnTo>
                  <a:pt x="6165848" y="1028699"/>
                </a:lnTo>
                <a:lnTo>
                  <a:pt x="6257924" y="1050924"/>
                </a:lnTo>
                <a:lnTo>
                  <a:pt x="6356352" y="1073149"/>
                </a:lnTo>
                <a:lnTo>
                  <a:pt x="6451600" y="1101724"/>
                </a:lnTo>
                <a:lnTo>
                  <a:pt x="6550024" y="1136649"/>
                </a:lnTo>
                <a:lnTo>
                  <a:pt x="6648448" y="1174749"/>
                </a:lnTo>
                <a:lnTo>
                  <a:pt x="6746876" y="1216024"/>
                </a:lnTo>
                <a:lnTo>
                  <a:pt x="6842124" y="1266824"/>
                </a:lnTo>
                <a:lnTo>
                  <a:pt x="6937376" y="1320799"/>
                </a:lnTo>
                <a:lnTo>
                  <a:pt x="7032624" y="1381124"/>
                </a:lnTo>
                <a:lnTo>
                  <a:pt x="7121524" y="1450974"/>
                </a:lnTo>
                <a:lnTo>
                  <a:pt x="7165976" y="1485899"/>
                </a:lnTo>
                <a:lnTo>
                  <a:pt x="7207248" y="1523999"/>
                </a:lnTo>
                <a:lnTo>
                  <a:pt x="7251700" y="1565274"/>
                </a:lnTo>
                <a:lnTo>
                  <a:pt x="7292976" y="1606549"/>
                </a:lnTo>
                <a:lnTo>
                  <a:pt x="7331076" y="1650999"/>
                </a:lnTo>
                <a:lnTo>
                  <a:pt x="7372352" y="1695449"/>
                </a:lnTo>
                <a:lnTo>
                  <a:pt x="7407276" y="1743074"/>
                </a:lnTo>
                <a:lnTo>
                  <a:pt x="7445376" y="1793874"/>
                </a:lnTo>
                <a:lnTo>
                  <a:pt x="7480300" y="1847849"/>
                </a:lnTo>
                <a:lnTo>
                  <a:pt x="7512048" y="1901824"/>
                </a:lnTo>
                <a:lnTo>
                  <a:pt x="7543800" y="1955799"/>
                </a:lnTo>
                <a:lnTo>
                  <a:pt x="7575552" y="2016124"/>
                </a:lnTo>
                <a:lnTo>
                  <a:pt x="7604124" y="2076449"/>
                </a:lnTo>
                <a:lnTo>
                  <a:pt x="7629524" y="2139949"/>
                </a:lnTo>
                <a:lnTo>
                  <a:pt x="7654924" y="2203448"/>
                </a:lnTo>
                <a:lnTo>
                  <a:pt x="7677152" y="2273299"/>
                </a:lnTo>
                <a:lnTo>
                  <a:pt x="7753352" y="2216149"/>
                </a:lnTo>
                <a:lnTo>
                  <a:pt x="7842248" y="2152649"/>
                </a:lnTo>
                <a:lnTo>
                  <a:pt x="7966076" y="2070099"/>
                </a:lnTo>
                <a:lnTo>
                  <a:pt x="8115300" y="1978024"/>
                </a:lnTo>
                <a:lnTo>
                  <a:pt x="8204200" y="1927224"/>
                </a:lnTo>
                <a:lnTo>
                  <a:pt x="8296276" y="1879599"/>
                </a:lnTo>
                <a:lnTo>
                  <a:pt x="8394700" y="1825624"/>
                </a:lnTo>
                <a:lnTo>
                  <a:pt x="8502648" y="1774824"/>
                </a:lnTo>
                <a:lnTo>
                  <a:pt x="8613776" y="1727199"/>
                </a:lnTo>
                <a:lnTo>
                  <a:pt x="8731248" y="1676399"/>
                </a:lnTo>
                <a:lnTo>
                  <a:pt x="8851900" y="1628774"/>
                </a:lnTo>
                <a:lnTo>
                  <a:pt x="8978900" y="1584324"/>
                </a:lnTo>
                <a:lnTo>
                  <a:pt x="9112248" y="1543049"/>
                </a:lnTo>
                <a:lnTo>
                  <a:pt x="9248776" y="1504949"/>
                </a:lnTo>
                <a:lnTo>
                  <a:pt x="9391648" y="1473199"/>
                </a:lnTo>
                <a:lnTo>
                  <a:pt x="9537700" y="1444624"/>
                </a:lnTo>
                <a:lnTo>
                  <a:pt x="9683752" y="1419224"/>
                </a:lnTo>
                <a:lnTo>
                  <a:pt x="9836152" y="1403349"/>
                </a:lnTo>
                <a:lnTo>
                  <a:pt x="9991724" y="1393824"/>
                </a:lnTo>
                <a:lnTo>
                  <a:pt x="10071100" y="1390649"/>
                </a:lnTo>
                <a:lnTo>
                  <a:pt x="10150476" y="1390649"/>
                </a:lnTo>
                <a:lnTo>
                  <a:pt x="10233024" y="1393824"/>
                </a:lnTo>
                <a:lnTo>
                  <a:pt x="10312400" y="1396999"/>
                </a:lnTo>
                <a:lnTo>
                  <a:pt x="10394952" y="1403349"/>
                </a:lnTo>
                <a:lnTo>
                  <a:pt x="10477500" y="1409699"/>
                </a:lnTo>
                <a:lnTo>
                  <a:pt x="10560048" y="1422399"/>
                </a:lnTo>
                <a:lnTo>
                  <a:pt x="10642600" y="1435099"/>
                </a:lnTo>
                <a:lnTo>
                  <a:pt x="10725152" y="1450974"/>
                </a:lnTo>
                <a:lnTo>
                  <a:pt x="10810876" y="1466849"/>
                </a:lnTo>
                <a:lnTo>
                  <a:pt x="10893424" y="1489074"/>
                </a:lnTo>
                <a:lnTo>
                  <a:pt x="10979152" y="1511299"/>
                </a:lnTo>
                <a:lnTo>
                  <a:pt x="11064876" y="1536699"/>
                </a:lnTo>
                <a:lnTo>
                  <a:pt x="11150600" y="1565274"/>
                </a:lnTo>
                <a:lnTo>
                  <a:pt x="11207752" y="1609724"/>
                </a:lnTo>
                <a:lnTo>
                  <a:pt x="11271248" y="1666874"/>
                </a:lnTo>
                <a:lnTo>
                  <a:pt x="11353800" y="1743074"/>
                </a:lnTo>
                <a:lnTo>
                  <a:pt x="11401424" y="1790699"/>
                </a:lnTo>
                <a:lnTo>
                  <a:pt x="11449048" y="1844674"/>
                </a:lnTo>
                <a:lnTo>
                  <a:pt x="11503024" y="1901824"/>
                </a:lnTo>
                <a:lnTo>
                  <a:pt x="11557000" y="1965324"/>
                </a:lnTo>
                <a:lnTo>
                  <a:pt x="11610976" y="2035174"/>
                </a:lnTo>
                <a:lnTo>
                  <a:pt x="11664952" y="2111374"/>
                </a:lnTo>
                <a:lnTo>
                  <a:pt x="11718924" y="2193924"/>
                </a:lnTo>
                <a:lnTo>
                  <a:pt x="11772900" y="2279648"/>
                </a:lnTo>
                <a:lnTo>
                  <a:pt x="11826876" y="2371724"/>
                </a:lnTo>
                <a:lnTo>
                  <a:pt x="11877676" y="2470149"/>
                </a:lnTo>
                <a:lnTo>
                  <a:pt x="11928476" y="2574924"/>
                </a:lnTo>
                <a:lnTo>
                  <a:pt x="11972924" y="2682874"/>
                </a:lnTo>
                <a:lnTo>
                  <a:pt x="12017376" y="2800349"/>
                </a:lnTo>
                <a:lnTo>
                  <a:pt x="12055476" y="2920999"/>
                </a:lnTo>
                <a:lnTo>
                  <a:pt x="12087224" y="3047999"/>
                </a:lnTo>
                <a:lnTo>
                  <a:pt x="12115800" y="3178174"/>
                </a:lnTo>
                <a:lnTo>
                  <a:pt x="12141200" y="3317874"/>
                </a:lnTo>
                <a:lnTo>
                  <a:pt x="12157076" y="3460749"/>
                </a:lnTo>
                <a:lnTo>
                  <a:pt x="12163424" y="3536949"/>
                </a:lnTo>
                <a:lnTo>
                  <a:pt x="12166600" y="3613149"/>
                </a:lnTo>
                <a:lnTo>
                  <a:pt x="12166600" y="3689349"/>
                </a:lnTo>
                <a:lnTo>
                  <a:pt x="12166600" y="3768724"/>
                </a:lnTo>
                <a:lnTo>
                  <a:pt x="12166600" y="3848099"/>
                </a:lnTo>
                <a:lnTo>
                  <a:pt x="12163424" y="3930649"/>
                </a:lnTo>
                <a:lnTo>
                  <a:pt x="12157076" y="4013199"/>
                </a:lnTo>
                <a:lnTo>
                  <a:pt x="12147552" y="4095748"/>
                </a:lnTo>
                <a:lnTo>
                  <a:pt x="12138024" y="4181474"/>
                </a:lnTo>
                <a:lnTo>
                  <a:pt x="12125324" y="4270374"/>
                </a:lnTo>
                <a:lnTo>
                  <a:pt x="12109448" y="4359274"/>
                </a:lnTo>
                <a:lnTo>
                  <a:pt x="12090400" y="4448174"/>
                </a:lnTo>
                <a:lnTo>
                  <a:pt x="12166600" y="4518024"/>
                </a:lnTo>
                <a:lnTo>
                  <a:pt x="12249152" y="4600574"/>
                </a:lnTo>
                <a:lnTo>
                  <a:pt x="12357100" y="4711699"/>
                </a:lnTo>
                <a:lnTo>
                  <a:pt x="12480924" y="4851399"/>
                </a:lnTo>
                <a:lnTo>
                  <a:pt x="12547600" y="4927599"/>
                </a:lnTo>
                <a:lnTo>
                  <a:pt x="12617448" y="5013324"/>
                </a:lnTo>
                <a:lnTo>
                  <a:pt x="12687300" y="5102224"/>
                </a:lnTo>
                <a:lnTo>
                  <a:pt x="12760324" y="5197474"/>
                </a:lnTo>
                <a:lnTo>
                  <a:pt x="12830176" y="5299074"/>
                </a:lnTo>
                <a:lnTo>
                  <a:pt x="12900024" y="5403849"/>
                </a:lnTo>
                <a:lnTo>
                  <a:pt x="12966700" y="5514974"/>
                </a:lnTo>
                <a:lnTo>
                  <a:pt x="13033376" y="5629274"/>
                </a:lnTo>
                <a:lnTo>
                  <a:pt x="13093700" y="5746749"/>
                </a:lnTo>
                <a:lnTo>
                  <a:pt x="13154024" y="5867399"/>
                </a:lnTo>
                <a:lnTo>
                  <a:pt x="13208000" y="5991224"/>
                </a:lnTo>
                <a:lnTo>
                  <a:pt x="13255624" y="6121399"/>
                </a:lnTo>
                <a:lnTo>
                  <a:pt x="13296900" y="6251574"/>
                </a:lnTo>
                <a:lnTo>
                  <a:pt x="13315952" y="6318249"/>
                </a:lnTo>
                <a:lnTo>
                  <a:pt x="13331824" y="6384924"/>
                </a:lnTo>
                <a:lnTo>
                  <a:pt x="13344524" y="6451599"/>
                </a:lnTo>
                <a:lnTo>
                  <a:pt x="13357224" y="6521449"/>
                </a:lnTo>
                <a:lnTo>
                  <a:pt x="13369924" y="6588124"/>
                </a:lnTo>
                <a:lnTo>
                  <a:pt x="13376276" y="6657974"/>
                </a:lnTo>
                <a:lnTo>
                  <a:pt x="13382624" y="6727824"/>
                </a:lnTo>
                <a:lnTo>
                  <a:pt x="13385800" y="6797674"/>
                </a:lnTo>
                <a:lnTo>
                  <a:pt x="13385800" y="6867524"/>
                </a:lnTo>
                <a:lnTo>
                  <a:pt x="13385800" y="6937374"/>
                </a:lnTo>
                <a:lnTo>
                  <a:pt x="13379448" y="7007224"/>
                </a:lnTo>
                <a:lnTo>
                  <a:pt x="13373100" y="7080249"/>
                </a:lnTo>
                <a:lnTo>
                  <a:pt x="13363576" y="7150099"/>
                </a:lnTo>
                <a:lnTo>
                  <a:pt x="13350876" y="7219949"/>
                </a:lnTo>
                <a:lnTo>
                  <a:pt x="13335000" y="7292974"/>
                </a:lnTo>
                <a:lnTo>
                  <a:pt x="13315952" y="7365999"/>
                </a:lnTo>
                <a:lnTo>
                  <a:pt x="13293724" y="7435849"/>
                </a:lnTo>
                <a:lnTo>
                  <a:pt x="13268324" y="7508874"/>
                </a:lnTo>
                <a:lnTo>
                  <a:pt x="13265152" y="7524749"/>
                </a:lnTo>
                <a:lnTo>
                  <a:pt x="13261976" y="7575549"/>
                </a:lnTo>
                <a:lnTo>
                  <a:pt x="13252448" y="7654924"/>
                </a:lnTo>
                <a:lnTo>
                  <a:pt x="13236576" y="7756524"/>
                </a:lnTo>
                <a:lnTo>
                  <a:pt x="13223876" y="7813674"/>
                </a:lnTo>
                <a:lnTo>
                  <a:pt x="13204824" y="7873999"/>
                </a:lnTo>
                <a:lnTo>
                  <a:pt x="13185776" y="7940674"/>
                </a:lnTo>
                <a:lnTo>
                  <a:pt x="13160376" y="8007349"/>
                </a:lnTo>
                <a:lnTo>
                  <a:pt x="13131800" y="8077199"/>
                </a:lnTo>
                <a:lnTo>
                  <a:pt x="13100048" y="8150223"/>
                </a:lnTo>
                <a:lnTo>
                  <a:pt x="13061952" y="8220074"/>
                </a:lnTo>
                <a:lnTo>
                  <a:pt x="13017500" y="8293099"/>
                </a:lnTo>
                <a:lnTo>
                  <a:pt x="12966700" y="8366124"/>
                </a:lnTo>
                <a:lnTo>
                  <a:pt x="12909552" y="8439149"/>
                </a:lnTo>
                <a:lnTo>
                  <a:pt x="12849224" y="8508999"/>
                </a:lnTo>
                <a:lnTo>
                  <a:pt x="12779376" y="8578849"/>
                </a:lnTo>
                <a:lnTo>
                  <a:pt x="12703176" y="8645523"/>
                </a:lnTo>
                <a:lnTo>
                  <a:pt x="12617448" y="8709024"/>
                </a:lnTo>
                <a:lnTo>
                  <a:pt x="12573000" y="8737599"/>
                </a:lnTo>
                <a:lnTo>
                  <a:pt x="12525376" y="8769349"/>
                </a:lnTo>
                <a:lnTo>
                  <a:pt x="12474576" y="8794749"/>
                </a:lnTo>
                <a:lnTo>
                  <a:pt x="12423776" y="8823323"/>
                </a:lnTo>
                <a:lnTo>
                  <a:pt x="12369800" y="8848724"/>
                </a:lnTo>
                <a:lnTo>
                  <a:pt x="12312648" y="8874123"/>
                </a:lnTo>
                <a:lnTo>
                  <a:pt x="12255500" y="8896349"/>
                </a:lnTo>
                <a:lnTo>
                  <a:pt x="12195176" y="8918574"/>
                </a:lnTo>
                <a:lnTo>
                  <a:pt x="12131676" y="8937623"/>
                </a:lnTo>
                <a:lnTo>
                  <a:pt x="12065000" y="8956674"/>
                </a:lnTo>
                <a:lnTo>
                  <a:pt x="11998324" y="8972549"/>
                </a:lnTo>
                <a:lnTo>
                  <a:pt x="11928476" y="8988424"/>
                </a:lnTo>
                <a:lnTo>
                  <a:pt x="11855448" y="9001124"/>
                </a:lnTo>
                <a:lnTo>
                  <a:pt x="11779248" y="9013823"/>
                </a:lnTo>
                <a:lnTo>
                  <a:pt x="11699876" y="9023349"/>
                </a:lnTo>
                <a:lnTo>
                  <a:pt x="11620500" y="9029699"/>
                </a:lnTo>
                <a:lnTo>
                  <a:pt x="11534776" y="9036048"/>
                </a:lnTo>
                <a:lnTo>
                  <a:pt x="11449048" y="9039223"/>
                </a:lnTo>
                <a:lnTo>
                  <a:pt x="11360152" y="9039223"/>
                </a:lnTo>
                <a:lnTo>
                  <a:pt x="11268076" y="9036048"/>
                </a:lnTo>
                <a:lnTo>
                  <a:pt x="11268076" y="9061449"/>
                </a:lnTo>
                <a:lnTo>
                  <a:pt x="11271248" y="9131299"/>
                </a:lnTo>
                <a:lnTo>
                  <a:pt x="11268076" y="9182098"/>
                </a:lnTo>
                <a:lnTo>
                  <a:pt x="11264900" y="9242424"/>
                </a:lnTo>
                <a:lnTo>
                  <a:pt x="11258552" y="9309099"/>
                </a:lnTo>
                <a:lnTo>
                  <a:pt x="11249024" y="9382123"/>
                </a:lnTo>
                <a:lnTo>
                  <a:pt x="11233152" y="9461499"/>
                </a:lnTo>
                <a:lnTo>
                  <a:pt x="11214100" y="9547223"/>
                </a:lnTo>
                <a:lnTo>
                  <a:pt x="11188700" y="9636123"/>
                </a:lnTo>
                <a:lnTo>
                  <a:pt x="11153776" y="9728198"/>
                </a:lnTo>
                <a:lnTo>
                  <a:pt x="11115676" y="9823449"/>
                </a:lnTo>
                <a:lnTo>
                  <a:pt x="11068048" y="9921873"/>
                </a:lnTo>
                <a:lnTo>
                  <a:pt x="11039476" y="9969499"/>
                </a:lnTo>
                <a:lnTo>
                  <a:pt x="11010900" y="10020298"/>
                </a:lnTo>
                <a:lnTo>
                  <a:pt x="10979152" y="10067923"/>
                </a:lnTo>
                <a:lnTo>
                  <a:pt x="10944224" y="10118724"/>
                </a:lnTo>
                <a:lnTo>
                  <a:pt x="10906124" y="10166348"/>
                </a:lnTo>
                <a:lnTo>
                  <a:pt x="10864848" y="10213973"/>
                </a:lnTo>
                <a:lnTo>
                  <a:pt x="10823576" y="10264774"/>
                </a:lnTo>
                <a:lnTo>
                  <a:pt x="10779124" y="10312398"/>
                </a:lnTo>
                <a:lnTo>
                  <a:pt x="10731500" y="10356849"/>
                </a:lnTo>
                <a:lnTo>
                  <a:pt x="10677524" y="10404474"/>
                </a:lnTo>
                <a:lnTo>
                  <a:pt x="10623552" y="10448924"/>
                </a:lnTo>
                <a:lnTo>
                  <a:pt x="10566400" y="10493373"/>
                </a:lnTo>
                <a:lnTo>
                  <a:pt x="10506076" y="10537823"/>
                </a:lnTo>
                <a:lnTo>
                  <a:pt x="10439400" y="10579099"/>
                </a:lnTo>
                <a:lnTo>
                  <a:pt x="10372724" y="10620373"/>
                </a:lnTo>
                <a:lnTo>
                  <a:pt x="10299700" y="10658473"/>
                </a:lnTo>
                <a:lnTo>
                  <a:pt x="10226676" y="10696574"/>
                </a:lnTo>
                <a:lnTo>
                  <a:pt x="10147300" y="10731499"/>
                </a:lnTo>
                <a:lnTo>
                  <a:pt x="10064752" y="10766423"/>
                </a:lnTo>
                <a:lnTo>
                  <a:pt x="9975848" y="10798173"/>
                </a:lnTo>
                <a:lnTo>
                  <a:pt x="9886952" y="10829923"/>
                </a:lnTo>
                <a:lnTo>
                  <a:pt x="9791700" y="10858499"/>
                </a:lnTo>
                <a:lnTo>
                  <a:pt x="9690100" y="10883899"/>
                </a:lnTo>
                <a:lnTo>
                  <a:pt x="9588500" y="10909299"/>
                </a:lnTo>
                <a:lnTo>
                  <a:pt x="9480552" y="10931523"/>
                </a:lnTo>
                <a:lnTo>
                  <a:pt x="9366248" y="10950574"/>
                </a:lnTo>
                <a:lnTo>
                  <a:pt x="9248776" y="10966449"/>
                </a:lnTo>
                <a:lnTo>
                  <a:pt x="9128124" y="10979149"/>
                </a:lnTo>
                <a:lnTo>
                  <a:pt x="9001124" y="10991849"/>
                </a:lnTo>
                <a:lnTo>
                  <a:pt x="8870952" y="10998199"/>
                </a:lnTo>
                <a:lnTo>
                  <a:pt x="8734424" y="11004549"/>
                </a:lnTo>
                <a:lnTo>
                  <a:pt x="8591552" y="11004549"/>
                </a:lnTo>
                <a:lnTo>
                  <a:pt x="8445500" y="11004549"/>
                </a:lnTo>
                <a:lnTo>
                  <a:pt x="8293100" y="10998199"/>
                </a:lnTo>
                <a:lnTo>
                  <a:pt x="8134352" y="10988674"/>
                </a:lnTo>
                <a:lnTo>
                  <a:pt x="7972424" y="10979149"/>
                </a:lnTo>
                <a:lnTo>
                  <a:pt x="7947024" y="10979149"/>
                </a:lnTo>
                <a:lnTo>
                  <a:pt x="7880352" y="10972799"/>
                </a:lnTo>
                <a:lnTo>
                  <a:pt x="7772400" y="10963273"/>
                </a:lnTo>
                <a:lnTo>
                  <a:pt x="7708900" y="10953749"/>
                </a:lnTo>
                <a:lnTo>
                  <a:pt x="7635876" y="10941049"/>
                </a:lnTo>
                <a:lnTo>
                  <a:pt x="7559676" y="10925173"/>
                </a:lnTo>
                <a:lnTo>
                  <a:pt x="7477124" y="10906123"/>
                </a:lnTo>
                <a:lnTo>
                  <a:pt x="7391400" y="10883899"/>
                </a:lnTo>
                <a:lnTo>
                  <a:pt x="7299324" y="10855323"/>
                </a:lnTo>
                <a:lnTo>
                  <a:pt x="7207248" y="10820399"/>
                </a:lnTo>
                <a:lnTo>
                  <a:pt x="7112000" y="10782299"/>
                </a:lnTo>
                <a:lnTo>
                  <a:pt x="7016752" y="10734674"/>
                </a:lnTo>
                <a:lnTo>
                  <a:pt x="6921500" y="10683873"/>
                </a:lnTo>
                <a:lnTo>
                  <a:pt x="6826248" y="10626724"/>
                </a:lnTo>
                <a:lnTo>
                  <a:pt x="6734176" y="10560049"/>
                </a:lnTo>
                <a:lnTo>
                  <a:pt x="6689724" y="10525124"/>
                </a:lnTo>
                <a:lnTo>
                  <a:pt x="6642100" y="10487024"/>
                </a:lnTo>
                <a:lnTo>
                  <a:pt x="6600824" y="10445749"/>
                </a:lnTo>
                <a:lnTo>
                  <a:pt x="6556376" y="10404474"/>
                </a:lnTo>
                <a:lnTo>
                  <a:pt x="6515100" y="10360023"/>
                </a:lnTo>
                <a:lnTo>
                  <a:pt x="6473824" y="10312398"/>
                </a:lnTo>
                <a:lnTo>
                  <a:pt x="6435724" y="10264774"/>
                </a:lnTo>
                <a:lnTo>
                  <a:pt x="6397624" y="10213973"/>
                </a:lnTo>
                <a:lnTo>
                  <a:pt x="6359524" y="10159999"/>
                </a:lnTo>
                <a:lnTo>
                  <a:pt x="6324600" y="10106023"/>
                </a:lnTo>
                <a:lnTo>
                  <a:pt x="6292848" y="10045699"/>
                </a:lnTo>
                <a:lnTo>
                  <a:pt x="6261100" y="9985373"/>
                </a:lnTo>
                <a:lnTo>
                  <a:pt x="6229352" y="9921873"/>
                </a:lnTo>
                <a:lnTo>
                  <a:pt x="6203952" y="9855199"/>
                </a:lnTo>
                <a:lnTo>
                  <a:pt x="6178552" y="9788524"/>
                </a:lnTo>
                <a:lnTo>
                  <a:pt x="6156324" y="9715499"/>
                </a:lnTo>
                <a:lnTo>
                  <a:pt x="6134100" y="9642474"/>
                </a:lnTo>
                <a:lnTo>
                  <a:pt x="6115048" y="9566273"/>
                </a:lnTo>
                <a:lnTo>
                  <a:pt x="6099176" y="9483723"/>
                </a:lnTo>
                <a:lnTo>
                  <a:pt x="6086476" y="9401173"/>
                </a:lnTo>
                <a:lnTo>
                  <a:pt x="6076952" y="9315449"/>
                </a:lnTo>
                <a:lnTo>
                  <a:pt x="6067424" y="9226549"/>
                </a:lnTo>
                <a:lnTo>
                  <a:pt x="6064248" y="9134474"/>
                </a:lnTo>
                <a:lnTo>
                  <a:pt x="6064248" y="9039223"/>
                </a:lnTo>
                <a:lnTo>
                  <a:pt x="6064248" y="8940799"/>
                </a:lnTo>
                <a:lnTo>
                  <a:pt x="6070600" y="8839199"/>
                </a:lnTo>
                <a:lnTo>
                  <a:pt x="6076952" y="8734424"/>
                </a:lnTo>
                <a:lnTo>
                  <a:pt x="6089648" y="8626474"/>
                </a:lnTo>
                <a:lnTo>
                  <a:pt x="6124576" y="8639173"/>
                </a:lnTo>
                <a:lnTo>
                  <a:pt x="6226176" y="8674098"/>
                </a:lnTo>
                <a:lnTo>
                  <a:pt x="6381752" y="8724899"/>
                </a:lnTo>
                <a:lnTo>
                  <a:pt x="6477000" y="8753473"/>
                </a:lnTo>
                <a:lnTo>
                  <a:pt x="6584952" y="8782048"/>
                </a:lnTo>
                <a:lnTo>
                  <a:pt x="6699248" y="8807449"/>
                </a:lnTo>
                <a:lnTo>
                  <a:pt x="6823076" y="8832849"/>
                </a:lnTo>
                <a:lnTo>
                  <a:pt x="6950076" y="8858248"/>
                </a:lnTo>
                <a:lnTo>
                  <a:pt x="7086600" y="8877299"/>
                </a:lnTo>
                <a:lnTo>
                  <a:pt x="7226300" y="8889998"/>
                </a:lnTo>
                <a:lnTo>
                  <a:pt x="7366000" y="8899523"/>
                </a:lnTo>
                <a:lnTo>
                  <a:pt x="7512048" y="8902699"/>
                </a:lnTo>
                <a:lnTo>
                  <a:pt x="7585076" y="8902699"/>
                </a:lnTo>
                <a:lnTo>
                  <a:pt x="7654924" y="8896349"/>
                </a:lnTo>
                <a:lnTo>
                  <a:pt x="7727952" y="8889998"/>
                </a:lnTo>
                <a:lnTo>
                  <a:pt x="7800976" y="8883649"/>
                </a:lnTo>
                <a:lnTo>
                  <a:pt x="7870824" y="8870949"/>
                </a:lnTo>
                <a:lnTo>
                  <a:pt x="7943848" y="8858248"/>
                </a:lnTo>
                <a:lnTo>
                  <a:pt x="8013700" y="8842374"/>
                </a:lnTo>
                <a:lnTo>
                  <a:pt x="8083552" y="8823323"/>
                </a:lnTo>
                <a:lnTo>
                  <a:pt x="8150224" y="8801099"/>
                </a:lnTo>
                <a:lnTo>
                  <a:pt x="8220076" y="8778874"/>
                </a:lnTo>
                <a:lnTo>
                  <a:pt x="8283576" y="8750299"/>
                </a:lnTo>
                <a:lnTo>
                  <a:pt x="8350248" y="8718549"/>
                </a:lnTo>
                <a:lnTo>
                  <a:pt x="8410576" y="8683623"/>
                </a:lnTo>
                <a:lnTo>
                  <a:pt x="8474076" y="8645523"/>
                </a:lnTo>
                <a:lnTo>
                  <a:pt x="8531224" y="8601074"/>
                </a:lnTo>
                <a:lnTo>
                  <a:pt x="8588376" y="8556624"/>
                </a:lnTo>
                <a:lnTo>
                  <a:pt x="8642352" y="8505823"/>
                </a:lnTo>
                <a:lnTo>
                  <a:pt x="8696324" y="8451849"/>
                </a:lnTo>
                <a:lnTo>
                  <a:pt x="8747124" y="8394699"/>
                </a:lnTo>
                <a:lnTo>
                  <a:pt x="8794752" y="8331199"/>
                </a:lnTo>
                <a:lnTo>
                  <a:pt x="8839200" y="8261349"/>
                </a:lnTo>
                <a:lnTo>
                  <a:pt x="8880476" y="8191499"/>
                </a:lnTo>
                <a:lnTo>
                  <a:pt x="8918576" y="8115299"/>
                </a:lnTo>
                <a:lnTo>
                  <a:pt x="8953500" y="8032749"/>
                </a:lnTo>
                <a:lnTo>
                  <a:pt x="8985248" y="7947024"/>
                </a:lnTo>
                <a:lnTo>
                  <a:pt x="9010648" y="7854949"/>
                </a:lnTo>
                <a:lnTo>
                  <a:pt x="9036048" y="7756524"/>
                </a:lnTo>
                <a:lnTo>
                  <a:pt x="9058276" y="7654924"/>
                </a:lnTo>
                <a:lnTo>
                  <a:pt x="9074152" y="7546974"/>
                </a:lnTo>
                <a:lnTo>
                  <a:pt x="9086848" y="7432674"/>
                </a:lnTo>
                <a:lnTo>
                  <a:pt x="9093200" y="7312024"/>
                </a:lnTo>
                <a:lnTo>
                  <a:pt x="9096376" y="7188199"/>
                </a:lnTo>
                <a:lnTo>
                  <a:pt x="9096376" y="7058024"/>
                </a:lnTo>
                <a:lnTo>
                  <a:pt x="9090024" y="6918324"/>
                </a:lnTo>
                <a:lnTo>
                  <a:pt x="9083676" y="6892924"/>
                </a:lnTo>
                <a:lnTo>
                  <a:pt x="9064624" y="6823074"/>
                </a:lnTo>
                <a:lnTo>
                  <a:pt x="9032876" y="6708774"/>
                </a:lnTo>
                <a:lnTo>
                  <a:pt x="8985248" y="6565899"/>
                </a:lnTo>
                <a:lnTo>
                  <a:pt x="8953500" y="6486524"/>
                </a:lnTo>
                <a:lnTo>
                  <a:pt x="8915400" y="6397624"/>
                </a:lnTo>
                <a:lnTo>
                  <a:pt x="8877300" y="6305549"/>
                </a:lnTo>
                <a:lnTo>
                  <a:pt x="8829676" y="6213474"/>
                </a:lnTo>
                <a:lnTo>
                  <a:pt x="8778876" y="6115049"/>
                </a:lnTo>
                <a:lnTo>
                  <a:pt x="8721724" y="6016624"/>
                </a:lnTo>
                <a:lnTo>
                  <a:pt x="8658224" y="5915024"/>
                </a:lnTo>
                <a:lnTo>
                  <a:pt x="8591552" y="5816599"/>
                </a:lnTo>
                <a:lnTo>
                  <a:pt x="8515352" y="5718174"/>
                </a:lnTo>
                <a:lnTo>
                  <a:pt x="8432800" y="5619749"/>
                </a:lnTo>
                <a:lnTo>
                  <a:pt x="8347076" y="5527674"/>
                </a:lnTo>
                <a:lnTo>
                  <a:pt x="8299448" y="5483224"/>
                </a:lnTo>
                <a:lnTo>
                  <a:pt x="8251824" y="5438774"/>
                </a:lnTo>
                <a:lnTo>
                  <a:pt x="8201024" y="5394324"/>
                </a:lnTo>
                <a:lnTo>
                  <a:pt x="8150224" y="5353049"/>
                </a:lnTo>
                <a:lnTo>
                  <a:pt x="8096248" y="5311774"/>
                </a:lnTo>
                <a:lnTo>
                  <a:pt x="8042276" y="5273674"/>
                </a:lnTo>
                <a:lnTo>
                  <a:pt x="7981952" y="5235574"/>
                </a:lnTo>
                <a:lnTo>
                  <a:pt x="7924800" y="5197474"/>
                </a:lnTo>
                <a:lnTo>
                  <a:pt x="7864476" y="5165724"/>
                </a:lnTo>
                <a:lnTo>
                  <a:pt x="7800976" y="5133974"/>
                </a:lnTo>
                <a:lnTo>
                  <a:pt x="7734300" y="5102224"/>
                </a:lnTo>
                <a:lnTo>
                  <a:pt x="7667624" y="5073649"/>
                </a:lnTo>
                <a:lnTo>
                  <a:pt x="7597776" y="5048249"/>
                </a:lnTo>
                <a:lnTo>
                  <a:pt x="7527924" y="5026024"/>
                </a:lnTo>
                <a:lnTo>
                  <a:pt x="7454900" y="5006974"/>
                </a:lnTo>
                <a:lnTo>
                  <a:pt x="7378700" y="4987923"/>
                </a:lnTo>
                <a:lnTo>
                  <a:pt x="7302500" y="4972049"/>
                </a:lnTo>
                <a:lnTo>
                  <a:pt x="7219952" y="4959349"/>
                </a:lnTo>
                <a:lnTo>
                  <a:pt x="7140576" y="4949824"/>
                </a:lnTo>
                <a:lnTo>
                  <a:pt x="7054848" y="4943474"/>
                </a:lnTo>
                <a:lnTo>
                  <a:pt x="6969124" y="4940299"/>
                </a:lnTo>
                <a:lnTo>
                  <a:pt x="6880224" y="4943474"/>
                </a:lnTo>
                <a:lnTo>
                  <a:pt x="6788152" y="4946649"/>
                </a:lnTo>
                <a:lnTo>
                  <a:pt x="6696076" y="4952999"/>
                </a:lnTo>
                <a:lnTo>
                  <a:pt x="6600824" y="4962524"/>
                </a:lnTo>
                <a:lnTo>
                  <a:pt x="6502400" y="4978399"/>
                </a:lnTo>
                <a:lnTo>
                  <a:pt x="6470648" y="4984749"/>
                </a:lnTo>
                <a:lnTo>
                  <a:pt x="6378576" y="5006974"/>
                </a:lnTo>
                <a:lnTo>
                  <a:pt x="6238876" y="5045074"/>
                </a:lnTo>
                <a:lnTo>
                  <a:pt x="6153152" y="5070474"/>
                </a:lnTo>
                <a:lnTo>
                  <a:pt x="6054724" y="5102224"/>
                </a:lnTo>
                <a:lnTo>
                  <a:pt x="5953124" y="5137149"/>
                </a:lnTo>
                <a:lnTo>
                  <a:pt x="5842000" y="5181599"/>
                </a:lnTo>
                <a:lnTo>
                  <a:pt x="5727700" y="5229224"/>
                </a:lnTo>
                <a:lnTo>
                  <a:pt x="5607048" y="5283199"/>
                </a:lnTo>
                <a:lnTo>
                  <a:pt x="5480048" y="5343524"/>
                </a:lnTo>
                <a:lnTo>
                  <a:pt x="5353048" y="5410199"/>
                </a:lnTo>
                <a:lnTo>
                  <a:pt x="5226048" y="5486399"/>
                </a:lnTo>
                <a:lnTo>
                  <a:pt x="5099048" y="5565774"/>
                </a:lnTo>
                <a:lnTo>
                  <a:pt x="4968876" y="5654674"/>
                </a:lnTo>
                <a:lnTo>
                  <a:pt x="4905376" y="5702299"/>
                </a:lnTo>
                <a:lnTo>
                  <a:pt x="4845048" y="5753099"/>
                </a:lnTo>
                <a:lnTo>
                  <a:pt x="4781552" y="5803899"/>
                </a:lnTo>
                <a:lnTo>
                  <a:pt x="4721224" y="5857874"/>
                </a:lnTo>
                <a:lnTo>
                  <a:pt x="4660900" y="5915024"/>
                </a:lnTo>
                <a:lnTo>
                  <a:pt x="4603752" y="5972174"/>
                </a:lnTo>
                <a:lnTo>
                  <a:pt x="4546600" y="6032499"/>
                </a:lnTo>
                <a:lnTo>
                  <a:pt x="4489448" y="6095999"/>
                </a:lnTo>
                <a:lnTo>
                  <a:pt x="4435476" y="6159499"/>
                </a:lnTo>
                <a:lnTo>
                  <a:pt x="4384676" y="6226174"/>
                </a:lnTo>
                <a:lnTo>
                  <a:pt x="4333876" y="6296024"/>
                </a:lnTo>
                <a:lnTo>
                  <a:pt x="4283076" y="6365874"/>
                </a:lnTo>
                <a:lnTo>
                  <a:pt x="4238624" y="6442074"/>
                </a:lnTo>
                <a:lnTo>
                  <a:pt x="4194176" y="6518274"/>
                </a:lnTo>
                <a:lnTo>
                  <a:pt x="4152900" y="6594474"/>
                </a:lnTo>
                <a:lnTo>
                  <a:pt x="4114800" y="6677024"/>
                </a:lnTo>
                <a:lnTo>
                  <a:pt x="4076700" y="6759574"/>
                </a:lnTo>
                <a:lnTo>
                  <a:pt x="4044952" y="6848474"/>
                </a:lnTo>
                <a:lnTo>
                  <a:pt x="4013200" y="6937374"/>
                </a:lnTo>
                <a:lnTo>
                  <a:pt x="3984624" y="7026274"/>
                </a:lnTo>
                <a:lnTo>
                  <a:pt x="3962400" y="7121524"/>
                </a:lnTo>
                <a:lnTo>
                  <a:pt x="3940176" y="7219949"/>
                </a:lnTo>
                <a:lnTo>
                  <a:pt x="3924300" y="7318374"/>
                </a:lnTo>
                <a:lnTo>
                  <a:pt x="3908424" y="7419974"/>
                </a:lnTo>
                <a:lnTo>
                  <a:pt x="3898900" y="7527924"/>
                </a:lnTo>
                <a:lnTo>
                  <a:pt x="3895724" y="7635874"/>
                </a:lnTo>
                <a:lnTo>
                  <a:pt x="3892552" y="7746999"/>
                </a:lnTo>
                <a:lnTo>
                  <a:pt x="3895724" y="7858123"/>
                </a:lnTo>
                <a:lnTo>
                  <a:pt x="3902076" y="7975599"/>
                </a:lnTo>
                <a:lnTo>
                  <a:pt x="3914776" y="8096249"/>
                </a:lnTo>
                <a:lnTo>
                  <a:pt x="3905248" y="8121649"/>
                </a:lnTo>
                <a:lnTo>
                  <a:pt x="3886200" y="8194674"/>
                </a:lnTo>
                <a:lnTo>
                  <a:pt x="3876676" y="8248649"/>
                </a:lnTo>
                <a:lnTo>
                  <a:pt x="3863976" y="8312149"/>
                </a:lnTo>
                <a:lnTo>
                  <a:pt x="3854448" y="8385174"/>
                </a:lnTo>
                <a:lnTo>
                  <a:pt x="3844924" y="8467723"/>
                </a:lnTo>
                <a:lnTo>
                  <a:pt x="3838576" y="8559799"/>
                </a:lnTo>
                <a:lnTo>
                  <a:pt x="3835400" y="8661399"/>
                </a:lnTo>
                <a:lnTo>
                  <a:pt x="3835400" y="8769349"/>
                </a:lnTo>
                <a:lnTo>
                  <a:pt x="3841752" y="8883649"/>
                </a:lnTo>
                <a:lnTo>
                  <a:pt x="3854448" y="9004298"/>
                </a:lnTo>
                <a:lnTo>
                  <a:pt x="3873500" y="9134474"/>
                </a:lnTo>
                <a:lnTo>
                  <a:pt x="3898900" y="9267823"/>
                </a:lnTo>
                <a:lnTo>
                  <a:pt x="3917952" y="9334499"/>
                </a:lnTo>
                <a:lnTo>
                  <a:pt x="3937000" y="9404348"/>
                </a:lnTo>
                <a:lnTo>
                  <a:pt x="3956048" y="9474198"/>
                </a:lnTo>
                <a:lnTo>
                  <a:pt x="3981448" y="9547223"/>
                </a:lnTo>
                <a:lnTo>
                  <a:pt x="4006848" y="9620248"/>
                </a:lnTo>
                <a:lnTo>
                  <a:pt x="4035424" y="9693273"/>
                </a:lnTo>
                <a:lnTo>
                  <a:pt x="4067176" y="9769473"/>
                </a:lnTo>
                <a:lnTo>
                  <a:pt x="4102100" y="9845673"/>
                </a:lnTo>
                <a:lnTo>
                  <a:pt x="4140200" y="9921873"/>
                </a:lnTo>
                <a:lnTo>
                  <a:pt x="4181476" y="9998073"/>
                </a:lnTo>
                <a:lnTo>
                  <a:pt x="4225924" y="10074273"/>
                </a:lnTo>
                <a:lnTo>
                  <a:pt x="4273552" y="10153649"/>
                </a:lnTo>
                <a:lnTo>
                  <a:pt x="4324352" y="10229849"/>
                </a:lnTo>
                <a:lnTo>
                  <a:pt x="4378324" y="10309224"/>
                </a:lnTo>
                <a:lnTo>
                  <a:pt x="4435476" y="10388599"/>
                </a:lnTo>
                <a:lnTo>
                  <a:pt x="4498976" y="10467973"/>
                </a:lnTo>
                <a:lnTo>
                  <a:pt x="4562476" y="10547349"/>
                </a:lnTo>
                <a:lnTo>
                  <a:pt x="4632324" y="10626724"/>
                </a:lnTo>
                <a:lnTo>
                  <a:pt x="4708524" y="10706099"/>
                </a:lnTo>
                <a:lnTo>
                  <a:pt x="4784724" y="10785473"/>
                </a:lnTo>
                <a:lnTo>
                  <a:pt x="4867276" y="10864849"/>
                </a:lnTo>
                <a:lnTo>
                  <a:pt x="4956176" y="10944223"/>
                </a:lnTo>
                <a:lnTo>
                  <a:pt x="5045076" y="11023599"/>
                </a:lnTo>
                <a:lnTo>
                  <a:pt x="5143500" y="11102973"/>
                </a:lnTo>
                <a:lnTo>
                  <a:pt x="5241924" y="11182349"/>
                </a:lnTo>
                <a:lnTo>
                  <a:pt x="5349876" y="11258549"/>
                </a:lnTo>
                <a:lnTo>
                  <a:pt x="5461000" y="11337923"/>
                </a:lnTo>
                <a:lnTo>
                  <a:pt x="5575300" y="11414123"/>
                </a:lnTo>
                <a:lnTo>
                  <a:pt x="5695952" y="11490323"/>
                </a:lnTo>
                <a:lnTo>
                  <a:pt x="5822952" y="11566523"/>
                </a:lnTo>
                <a:lnTo>
                  <a:pt x="5956300" y="11642724"/>
                </a:lnTo>
                <a:lnTo>
                  <a:pt x="6092824" y="11715749"/>
                </a:lnTo>
                <a:lnTo>
                  <a:pt x="6235700" y="11788774"/>
                </a:lnTo>
                <a:lnTo>
                  <a:pt x="6384924" y="11861799"/>
                </a:lnTo>
                <a:lnTo>
                  <a:pt x="6403976" y="11874499"/>
                </a:lnTo>
                <a:lnTo>
                  <a:pt x="6467476" y="11915773"/>
                </a:lnTo>
                <a:lnTo>
                  <a:pt x="6515100" y="11941173"/>
                </a:lnTo>
                <a:lnTo>
                  <a:pt x="6572248" y="11972924"/>
                </a:lnTo>
                <a:lnTo>
                  <a:pt x="6642100" y="12004674"/>
                </a:lnTo>
                <a:lnTo>
                  <a:pt x="6721476" y="12039599"/>
                </a:lnTo>
                <a:lnTo>
                  <a:pt x="6816724" y="12074523"/>
                </a:lnTo>
                <a:lnTo>
                  <a:pt x="6921500" y="12112623"/>
                </a:lnTo>
                <a:lnTo>
                  <a:pt x="7035800" y="12147549"/>
                </a:lnTo>
                <a:lnTo>
                  <a:pt x="7165976" y="12179299"/>
                </a:lnTo>
                <a:lnTo>
                  <a:pt x="7308848" y="12211049"/>
                </a:lnTo>
                <a:lnTo>
                  <a:pt x="7461248" y="12239623"/>
                </a:lnTo>
                <a:lnTo>
                  <a:pt x="7629524" y="12261849"/>
                </a:lnTo>
                <a:lnTo>
                  <a:pt x="7810500" y="12280899"/>
                </a:lnTo>
                <a:lnTo>
                  <a:pt x="8004176" y="12290423"/>
                </a:lnTo>
                <a:lnTo>
                  <a:pt x="8105776" y="12296774"/>
                </a:lnTo>
                <a:lnTo>
                  <a:pt x="8213724" y="12296774"/>
                </a:lnTo>
                <a:lnTo>
                  <a:pt x="8321676" y="12296774"/>
                </a:lnTo>
                <a:lnTo>
                  <a:pt x="8435976" y="12293599"/>
                </a:lnTo>
                <a:lnTo>
                  <a:pt x="8550276" y="12290423"/>
                </a:lnTo>
                <a:lnTo>
                  <a:pt x="8670924" y="12284073"/>
                </a:lnTo>
                <a:lnTo>
                  <a:pt x="8794752" y="12274549"/>
                </a:lnTo>
                <a:lnTo>
                  <a:pt x="8921752" y="12261849"/>
                </a:lnTo>
                <a:lnTo>
                  <a:pt x="9051924" y="12249149"/>
                </a:lnTo>
                <a:lnTo>
                  <a:pt x="9185276" y="12230099"/>
                </a:lnTo>
                <a:lnTo>
                  <a:pt x="9324976" y="12211049"/>
                </a:lnTo>
                <a:lnTo>
                  <a:pt x="9464676" y="12188824"/>
                </a:lnTo>
                <a:lnTo>
                  <a:pt x="9610724" y="12163423"/>
                </a:lnTo>
                <a:lnTo>
                  <a:pt x="9759952" y="12134849"/>
                </a:lnTo>
                <a:lnTo>
                  <a:pt x="9912352" y="12103099"/>
                </a:lnTo>
                <a:lnTo>
                  <a:pt x="10067924" y="12064999"/>
                </a:lnTo>
                <a:lnTo>
                  <a:pt x="10229848" y="12026899"/>
                </a:lnTo>
                <a:lnTo>
                  <a:pt x="10394952" y="11985623"/>
                </a:lnTo>
                <a:lnTo>
                  <a:pt x="10563224" y="11937999"/>
                </a:lnTo>
                <a:lnTo>
                  <a:pt x="10734676" y="11887199"/>
                </a:lnTo>
                <a:lnTo>
                  <a:pt x="10909300" y="11833223"/>
                </a:lnTo>
                <a:lnTo>
                  <a:pt x="11090276" y="11776073"/>
                </a:lnTo>
                <a:lnTo>
                  <a:pt x="11274424" y="11715749"/>
                </a:lnTo>
                <a:lnTo>
                  <a:pt x="11461752" y="11649073"/>
                </a:lnTo>
                <a:lnTo>
                  <a:pt x="11655424" y="11576049"/>
                </a:lnTo>
                <a:lnTo>
                  <a:pt x="11852276" y="11503023"/>
                </a:lnTo>
                <a:lnTo>
                  <a:pt x="12052300" y="11423649"/>
                </a:lnTo>
                <a:lnTo>
                  <a:pt x="12255500" y="11337923"/>
                </a:lnTo>
                <a:lnTo>
                  <a:pt x="12465048" y="11249023"/>
                </a:lnTo>
                <a:lnTo>
                  <a:pt x="12677776" y="11153773"/>
                </a:lnTo>
                <a:lnTo>
                  <a:pt x="12649200" y="11207749"/>
                </a:lnTo>
                <a:lnTo>
                  <a:pt x="12560300" y="11356973"/>
                </a:lnTo>
                <a:lnTo>
                  <a:pt x="12493624" y="11461749"/>
                </a:lnTo>
                <a:lnTo>
                  <a:pt x="12414248" y="11582399"/>
                </a:lnTo>
                <a:lnTo>
                  <a:pt x="12319000" y="11722099"/>
                </a:lnTo>
                <a:lnTo>
                  <a:pt x="12207876" y="11871323"/>
                </a:lnTo>
                <a:lnTo>
                  <a:pt x="12084048" y="12036423"/>
                </a:lnTo>
                <a:lnTo>
                  <a:pt x="11947524" y="12207873"/>
                </a:lnTo>
                <a:lnTo>
                  <a:pt x="11795124" y="12388849"/>
                </a:lnTo>
                <a:lnTo>
                  <a:pt x="11712576" y="12480924"/>
                </a:lnTo>
                <a:lnTo>
                  <a:pt x="11626848" y="12572999"/>
                </a:lnTo>
                <a:lnTo>
                  <a:pt x="11537952" y="12665073"/>
                </a:lnTo>
                <a:lnTo>
                  <a:pt x="11445876" y="12760323"/>
                </a:lnTo>
                <a:lnTo>
                  <a:pt x="11350624" y="12855573"/>
                </a:lnTo>
                <a:lnTo>
                  <a:pt x="11252200" y="12950824"/>
                </a:lnTo>
                <a:lnTo>
                  <a:pt x="11147424" y="13046073"/>
                </a:lnTo>
                <a:lnTo>
                  <a:pt x="11042648" y="13138149"/>
                </a:lnTo>
                <a:lnTo>
                  <a:pt x="10931524" y="13230223"/>
                </a:lnTo>
                <a:lnTo>
                  <a:pt x="10817224" y="13325473"/>
                </a:lnTo>
                <a:lnTo>
                  <a:pt x="10702924" y="13414373"/>
                </a:lnTo>
                <a:lnTo>
                  <a:pt x="10582276" y="13503273"/>
                </a:lnTo>
                <a:lnTo>
                  <a:pt x="10458448" y="13592173"/>
                </a:lnTo>
                <a:lnTo>
                  <a:pt x="10331448" y="13677899"/>
                </a:lnTo>
                <a:lnTo>
                  <a:pt x="10198100" y="13760449"/>
                </a:lnTo>
                <a:lnTo>
                  <a:pt x="10064752" y="13842999"/>
                </a:lnTo>
                <a:lnTo>
                  <a:pt x="9928224" y="13919199"/>
                </a:lnTo>
                <a:lnTo>
                  <a:pt x="9785352" y="13995399"/>
                </a:lnTo>
                <a:lnTo>
                  <a:pt x="9642476" y="14068423"/>
                </a:lnTo>
                <a:lnTo>
                  <a:pt x="9493248" y="14135099"/>
                </a:lnTo>
                <a:lnTo>
                  <a:pt x="9340848" y="14198599"/>
                </a:lnTo>
                <a:lnTo>
                  <a:pt x="9188448" y="14258924"/>
                </a:lnTo>
                <a:lnTo>
                  <a:pt x="9029700" y="14316073"/>
                </a:lnTo>
                <a:lnTo>
                  <a:pt x="8867776" y="14366874"/>
                </a:lnTo>
                <a:lnTo>
                  <a:pt x="8702676" y="14414499"/>
                </a:lnTo>
                <a:lnTo>
                  <a:pt x="8534400" y="14455773"/>
                </a:lnTo>
                <a:lnTo>
                  <a:pt x="8362952" y="14490699"/>
                </a:lnTo>
                <a:lnTo>
                  <a:pt x="8188324" y="14522449"/>
                </a:lnTo>
                <a:lnTo>
                  <a:pt x="8007352" y="14547849"/>
                </a:lnTo>
                <a:lnTo>
                  <a:pt x="7826376" y="14563723"/>
                </a:lnTo>
                <a:lnTo>
                  <a:pt x="7642224" y="14576423"/>
                </a:lnTo>
                <a:lnTo>
                  <a:pt x="7451724" y="14582773"/>
                </a:lnTo>
                <a:lnTo>
                  <a:pt x="7261224" y="14579599"/>
                </a:lnTo>
                <a:lnTo>
                  <a:pt x="7064376" y="14573249"/>
                </a:lnTo>
                <a:lnTo>
                  <a:pt x="6867524" y="14557373"/>
                </a:lnTo>
                <a:lnTo>
                  <a:pt x="6664324" y="14531973"/>
                </a:lnTo>
                <a:lnTo>
                  <a:pt x="6461124" y="14500223"/>
                </a:lnTo>
                <a:lnTo>
                  <a:pt x="6251576" y="14458949"/>
                </a:lnTo>
                <a:lnTo>
                  <a:pt x="6146800" y="14436723"/>
                </a:lnTo>
                <a:lnTo>
                  <a:pt x="6038848" y="14411323"/>
                </a:lnTo>
                <a:lnTo>
                  <a:pt x="5934076" y="14385923"/>
                </a:lnTo>
                <a:lnTo>
                  <a:pt x="5826124" y="14354173"/>
                </a:lnTo>
                <a:lnTo>
                  <a:pt x="5715000" y="14322423"/>
                </a:lnTo>
                <a:lnTo>
                  <a:pt x="5607048" y="14287499"/>
                </a:lnTo>
                <a:lnTo>
                  <a:pt x="5495924" y="14252573"/>
                </a:lnTo>
                <a:lnTo>
                  <a:pt x="5384800" y="14214473"/>
                </a:lnTo>
                <a:lnTo>
                  <a:pt x="5349876" y="14220823"/>
                </a:lnTo>
                <a:lnTo>
                  <a:pt x="5248276" y="14236699"/>
                </a:lnTo>
                <a:lnTo>
                  <a:pt x="5089524" y="14258924"/>
                </a:lnTo>
                <a:lnTo>
                  <a:pt x="4991100" y="14268449"/>
                </a:lnTo>
                <a:lnTo>
                  <a:pt x="4879976" y="14277973"/>
                </a:lnTo>
                <a:lnTo>
                  <a:pt x="4759324" y="14287499"/>
                </a:lnTo>
                <a:lnTo>
                  <a:pt x="4629152" y="14293849"/>
                </a:lnTo>
                <a:lnTo>
                  <a:pt x="4489448" y="14297024"/>
                </a:lnTo>
                <a:lnTo>
                  <a:pt x="4343400" y="14297024"/>
                </a:lnTo>
                <a:lnTo>
                  <a:pt x="4187824" y="14293849"/>
                </a:lnTo>
                <a:lnTo>
                  <a:pt x="4029076" y="14284323"/>
                </a:lnTo>
                <a:lnTo>
                  <a:pt x="3863976" y="14271623"/>
                </a:lnTo>
                <a:lnTo>
                  <a:pt x="3692524" y="14249399"/>
                </a:lnTo>
                <a:lnTo>
                  <a:pt x="3521076" y="14223999"/>
                </a:lnTo>
                <a:lnTo>
                  <a:pt x="3346448" y="14189074"/>
                </a:lnTo>
                <a:lnTo>
                  <a:pt x="3257552" y="14170023"/>
                </a:lnTo>
                <a:lnTo>
                  <a:pt x="3171824" y="14147799"/>
                </a:lnTo>
                <a:lnTo>
                  <a:pt x="3082924" y="14122399"/>
                </a:lnTo>
                <a:lnTo>
                  <a:pt x="2994024" y="14096999"/>
                </a:lnTo>
                <a:lnTo>
                  <a:pt x="2908300" y="14068423"/>
                </a:lnTo>
                <a:lnTo>
                  <a:pt x="2819400" y="14036673"/>
                </a:lnTo>
                <a:lnTo>
                  <a:pt x="2733676" y="14001749"/>
                </a:lnTo>
                <a:lnTo>
                  <a:pt x="2644776" y="13966824"/>
                </a:lnTo>
                <a:lnTo>
                  <a:pt x="2559048" y="13925549"/>
                </a:lnTo>
                <a:lnTo>
                  <a:pt x="2473324" y="13884273"/>
                </a:lnTo>
                <a:lnTo>
                  <a:pt x="2390776" y="13839823"/>
                </a:lnTo>
                <a:lnTo>
                  <a:pt x="2308224" y="13792199"/>
                </a:lnTo>
                <a:lnTo>
                  <a:pt x="2225676" y="13741399"/>
                </a:lnTo>
                <a:lnTo>
                  <a:pt x="2143124" y="13687423"/>
                </a:lnTo>
                <a:lnTo>
                  <a:pt x="2063752" y="13630273"/>
                </a:lnTo>
                <a:lnTo>
                  <a:pt x="1987552" y="13569949"/>
                </a:lnTo>
                <a:lnTo>
                  <a:pt x="1911352" y="13506449"/>
                </a:lnTo>
                <a:lnTo>
                  <a:pt x="1835152" y="13439773"/>
                </a:lnTo>
                <a:lnTo>
                  <a:pt x="1762124" y="13369923"/>
                </a:lnTo>
                <a:lnTo>
                  <a:pt x="1692276" y="13296899"/>
                </a:lnTo>
                <a:lnTo>
                  <a:pt x="1622424" y="13217523"/>
                </a:lnTo>
                <a:lnTo>
                  <a:pt x="1555752" y="13138149"/>
                </a:lnTo>
                <a:lnTo>
                  <a:pt x="1492248" y="13052423"/>
                </a:lnTo>
                <a:lnTo>
                  <a:pt x="1428752" y="12963523"/>
                </a:lnTo>
                <a:lnTo>
                  <a:pt x="1368424" y="12871449"/>
                </a:lnTo>
                <a:lnTo>
                  <a:pt x="1314448" y="12773024"/>
                </a:lnTo>
                <a:lnTo>
                  <a:pt x="1257300" y="12671423"/>
                </a:lnTo>
                <a:lnTo>
                  <a:pt x="1206500" y="12566649"/>
                </a:lnTo>
                <a:lnTo>
                  <a:pt x="1200152" y="12547599"/>
                </a:lnTo>
                <a:lnTo>
                  <a:pt x="1174752" y="12490449"/>
                </a:lnTo>
                <a:lnTo>
                  <a:pt x="1139824" y="12401549"/>
                </a:lnTo>
                <a:lnTo>
                  <a:pt x="1098552" y="12277723"/>
                </a:lnTo>
                <a:lnTo>
                  <a:pt x="1076324" y="12204699"/>
                </a:lnTo>
                <a:lnTo>
                  <a:pt x="1054100" y="12122149"/>
                </a:lnTo>
                <a:lnTo>
                  <a:pt x="1031876" y="12036423"/>
                </a:lnTo>
                <a:lnTo>
                  <a:pt x="1009648" y="11941173"/>
                </a:lnTo>
                <a:lnTo>
                  <a:pt x="990600" y="11836399"/>
                </a:lnTo>
                <a:lnTo>
                  <a:pt x="971552" y="11728449"/>
                </a:lnTo>
                <a:lnTo>
                  <a:pt x="955676" y="11614149"/>
                </a:lnTo>
                <a:lnTo>
                  <a:pt x="942976" y="11493499"/>
                </a:lnTo>
                <a:lnTo>
                  <a:pt x="933448" y="11366499"/>
                </a:lnTo>
                <a:lnTo>
                  <a:pt x="927100" y="11233149"/>
                </a:lnTo>
                <a:lnTo>
                  <a:pt x="927100" y="11096624"/>
                </a:lnTo>
                <a:lnTo>
                  <a:pt x="933448" y="10953749"/>
                </a:lnTo>
                <a:lnTo>
                  <a:pt x="942976" y="10804524"/>
                </a:lnTo>
                <a:lnTo>
                  <a:pt x="958848" y="10652123"/>
                </a:lnTo>
                <a:lnTo>
                  <a:pt x="981076" y="10493373"/>
                </a:lnTo>
                <a:lnTo>
                  <a:pt x="1009648" y="10334624"/>
                </a:lnTo>
                <a:lnTo>
                  <a:pt x="1047752" y="10166348"/>
                </a:lnTo>
                <a:lnTo>
                  <a:pt x="1092200" y="9998073"/>
                </a:lnTo>
                <a:lnTo>
                  <a:pt x="1146176" y="9826624"/>
                </a:lnTo>
                <a:lnTo>
                  <a:pt x="1174752" y="9737723"/>
                </a:lnTo>
                <a:lnTo>
                  <a:pt x="1206500" y="9648824"/>
                </a:lnTo>
                <a:lnTo>
                  <a:pt x="1241424" y="9559923"/>
                </a:lnTo>
                <a:lnTo>
                  <a:pt x="1279524" y="9471024"/>
                </a:lnTo>
                <a:lnTo>
                  <a:pt x="1320800" y="9382123"/>
                </a:lnTo>
                <a:lnTo>
                  <a:pt x="1362076" y="9290048"/>
                </a:lnTo>
                <a:lnTo>
                  <a:pt x="1409700" y="9197973"/>
                </a:lnTo>
                <a:lnTo>
                  <a:pt x="1457324" y="9105899"/>
                </a:lnTo>
                <a:lnTo>
                  <a:pt x="1508124" y="9013823"/>
                </a:lnTo>
                <a:lnTo>
                  <a:pt x="1562100" y="8918574"/>
                </a:lnTo>
                <a:lnTo>
                  <a:pt x="1539876" y="8909049"/>
                </a:lnTo>
                <a:lnTo>
                  <a:pt x="1482724" y="8874123"/>
                </a:lnTo>
                <a:lnTo>
                  <a:pt x="1393824" y="8820148"/>
                </a:lnTo>
                <a:lnTo>
                  <a:pt x="1279524" y="8740774"/>
                </a:lnTo>
                <a:lnTo>
                  <a:pt x="1216024" y="8693149"/>
                </a:lnTo>
                <a:lnTo>
                  <a:pt x="1146176" y="8639173"/>
                </a:lnTo>
                <a:lnTo>
                  <a:pt x="1073152" y="8578849"/>
                </a:lnTo>
                <a:lnTo>
                  <a:pt x="1000124" y="8512173"/>
                </a:lnTo>
                <a:lnTo>
                  <a:pt x="920752" y="8442324"/>
                </a:lnTo>
                <a:lnTo>
                  <a:pt x="844552" y="8362949"/>
                </a:lnTo>
                <a:lnTo>
                  <a:pt x="765176" y="8280399"/>
                </a:lnTo>
                <a:lnTo>
                  <a:pt x="685800" y="8191499"/>
                </a:lnTo>
                <a:lnTo>
                  <a:pt x="606424" y="8096249"/>
                </a:lnTo>
                <a:lnTo>
                  <a:pt x="530224" y="7994649"/>
                </a:lnTo>
                <a:lnTo>
                  <a:pt x="457200" y="7886699"/>
                </a:lnTo>
                <a:lnTo>
                  <a:pt x="387352" y="7772399"/>
                </a:lnTo>
                <a:lnTo>
                  <a:pt x="317500" y="7654924"/>
                </a:lnTo>
                <a:lnTo>
                  <a:pt x="257176" y="7527924"/>
                </a:lnTo>
                <a:lnTo>
                  <a:pt x="225424" y="7461249"/>
                </a:lnTo>
                <a:lnTo>
                  <a:pt x="196848" y="7394574"/>
                </a:lnTo>
                <a:lnTo>
                  <a:pt x="171448" y="7327899"/>
                </a:lnTo>
                <a:lnTo>
                  <a:pt x="146048" y="7258049"/>
                </a:lnTo>
                <a:lnTo>
                  <a:pt x="123824" y="7185024"/>
                </a:lnTo>
                <a:lnTo>
                  <a:pt x="101600" y="7111999"/>
                </a:lnTo>
                <a:lnTo>
                  <a:pt x="82552" y="7035799"/>
                </a:lnTo>
                <a:lnTo>
                  <a:pt x="63500" y="6959599"/>
                </a:lnTo>
                <a:lnTo>
                  <a:pt x="47624" y="6883399"/>
                </a:lnTo>
                <a:lnTo>
                  <a:pt x="34924" y="6804024"/>
                </a:lnTo>
                <a:lnTo>
                  <a:pt x="22224" y="6721474"/>
                </a:lnTo>
                <a:lnTo>
                  <a:pt x="12700" y="6638924"/>
                </a:lnTo>
                <a:lnTo>
                  <a:pt x="6352" y="6556374"/>
                </a:lnTo>
                <a:lnTo>
                  <a:pt x="0" y="6470649"/>
                </a:lnTo>
                <a:lnTo>
                  <a:pt x="0" y="6381749"/>
                </a:lnTo>
                <a:lnTo>
                  <a:pt x="0" y="6292849"/>
                </a:lnTo>
                <a:lnTo>
                  <a:pt x="3176" y="6200774"/>
                </a:lnTo>
                <a:lnTo>
                  <a:pt x="9524" y="6108699"/>
                </a:lnTo>
                <a:lnTo>
                  <a:pt x="19048" y="6016624"/>
                </a:lnTo>
                <a:lnTo>
                  <a:pt x="31752" y="5918199"/>
                </a:lnTo>
                <a:lnTo>
                  <a:pt x="34924" y="5892799"/>
                </a:lnTo>
                <a:lnTo>
                  <a:pt x="47624" y="5816599"/>
                </a:lnTo>
                <a:lnTo>
                  <a:pt x="69848" y="5695949"/>
                </a:lnTo>
                <a:lnTo>
                  <a:pt x="88900" y="5622924"/>
                </a:lnTo>
                <a:lnTo>
                  <a:pt x="111124" y="5540374"/>
                </a:lnTo>
                <a:lnTo>
                  <a:pt x="136524" y="5448299"/>
                </a:lnTo>
                <a:lnTo>
                  <a:pt x="168276" y="5353049"/>
                </a:lnTo>
                <a:lnTo>
                  <a:pt x="206376" y="5251449"/>
                </a:lnTo>
                <a:lnTo>
                  <a:pt x="247648" y="5143499"/>
                </a:lnTo>
                <a:lnTo>
                  <a:pt x="298448" y="5032374"/>
                </a:lnTo>
                <a:lnTo>
                  <a:pt x="352424" y="4918074"/>
                </a:lnTo>
                <a:lnTo>
                  <a:pt x="415924" y="4803774"/>
                </a:lnTo>
                <a:lnTo>
                  <a:pt x="485776" y="4683124"/>
                </a:lnTo>
                <a:lnTo>
                  <a:pt x="565152" y="4565649"/>
                </a:lnTo>
                <a:lnTo>
                  <a:pt x="654048" y="4448174"/>
                </a:lnTo>
                <a:lnTo>
                  <a:pt x="698500" y="4387848"/>
                </a:lnTo>
                <a:lnTo>
                  <a:pt x="749300" y="4330699"/>
                </a:lnTo>
                <a:lnTo>
                  <a:pt x="800100" y="4270374"/>
                </a:lnTo>
                <a:lnTo>
                  <a:pt x="854076" y="4213224"/>
                </a:lnTo>
                <a:lnTo>
                  <a:pt x="908048" y="4156074"/>
                </a:lnTo>
                <a:lnTo>
                  <a:pt x="968376" y="4098924"/>
                </a:lnTo>
                <a:lnTo>
                  <a:pt x="1028700" y="4044949"/>
                </a:lnTo>
                <a:lnTo>
                  <a:pt x="1092200" y="3990974"/>
                </a:lnTo>
                <a:lnTo>
                  <a:pt x="1158876" y="3936999"/>
                </a:lnTo>
                <a:lnTo>
                  <a:pt x="1225552" y="3886199"/>
                </a:lnTo>
                <a:lnTo>
                  <a:pt x="1298576" y="3835399"/>
                </a:lnTo>
                <a:lnTo>
                  <a:pt x="1371600" y="3784599"/>
                </a:lnTo>
                <a:lnTo>
                  <a:pt x="1447800" y="3736974"/>
                </a:lnTo>
                <a:lnTo>
                  <a:pt x="1527176" y="3692524"/>
                </a:lnTo>
                <a:lnTo>
                  <a:pt x="1609724" y="3648074"/>
                </a:lnTo>
                <a:lnTo>
                  <a:pt x="1695448" y="3603623"/>
                </a:lnTo>
                <a:lnTo>
                  <a:pt x="1784352" y="3562349"/>
                </a:lnTo>
                <a:lnTo>
                  <a:pt x="1876424" y="3524249"/>
                </a:lnTo>
                <a:lnTo>
                  <a:pt x="1971676" y="3489324"/>
                </a:lnTo>
                <a:lnTo>
                  <a:pt x="2070100" y="3454399"/>
                </a:lnTo>
                <a:lnTo>
                  <a:pt x="2171700" y="3422649"/>
                </a:lnTo>
                <a:lnTo>
                  <a:pt x="2273300" y="3390899"/>
                </a:lnTo>
                <a:lnTo>
                  <a:pt x="2381248" y="3365498"/>
                </a:lnTo>
                <a:lnTo>
                  <a:pt x="2492376" y="3340099"/>
                </a:lnTo>
                <a:lnTo>
                  <a:pt x="2606676" y="3317874"/>
                </a:lnTo>
                <a:lnTo>
                  <a:pt x="2727324" y="3301999"/>
                </a:lnTo>
                <a:lnTo>
                  <a:pt x="2847976" y="3286124"/>
                </a:lnTo>
                <a:lnTo>
                  <a:pt x="2971800" y="3273424"/>
                </a:lnTo>
                <a:lnTo>
                  <a:pt x="2978152" y="3248024"/>
                </a:lnTo>
                <a:lnTo>
                  <a:pt x="2990848" y="3178174"/>
                </a:lnTo>
                <a:lnTo>
                  <a:pt x="3019424" y="3070224"/>
                </a:lnTo>
                <a:lnTo>
                  <a:pt x="3060700" y="2930524"/>
                </a:lnTo>
                <a:lnTo>
                  <a:pt x="3086100" y="2851149"/>
                </a:lnTo>
                <a:lnTo>
                  <a:pt x="3117848" y="2765423"/>
                </a:lnTo>
                <a:lnTo>
                  <a:pt x="3152776" y="2673349"/>
                </a:lnTo>
                <a:lnTo>
                  <a:pt x="3194048" y="2578099"/>
                </a:lnTo>
                <a:lnTo>
                  <a:pt x="3238500" y="2479673"/>
                </a:lnTo>
                <a:lnTo>
                  <a:pt x="3289300" y="2378074"/>
                </a:lnTo>
                <a:lnTo>
                  <a:pt x="3343276" y="2273299"/>
                </a:lnTo>
                <a:lnTo>
                  <a:pt x="3406776" y="2168524"/>
                </a:lnTo>
                <a:lnTo>
                  <a:pt x="3473448" y="2063749"/>
                </a:lnTo>
                <a:lnTo>
                  <a:pt x="3549648" y="1958974"/>
                </a:lnTo>
                <a:lnTo>
                  <a:pt x="3629024" y="1857374"/>
                </a:lnTo>
                <a:lnTo>
                  <a:pt x="3717924" y="1755774"/>
                </a:lnTo>
                <a:lnTo>
                  <a:pt x="3810000" y="1657349"/>
                </a:lnTo>
                <a:lnTo>
                  <a:pt x="3860800" y="1609724"/>
                </a:lnTo>
                <a:lnTo>
                  <a:pt x="3911600" y="1562099"/>
                </a:lnTo>
                <a:lnTo>
                  <a:pt x="3965576" y="1517649"/>
                </a:lnTo>
                <a:lnTo>
                  <a:pt x="4022724" y="1473199"/>
                </a:lnTo>
                <a:lnTo>
                  <a:pt x="4079876" y="1428749"/>
                </a:lnTo>
                <a:lnTo>
                  <a:pt x="4140200" y="1387474"/>
                </a:lnTo>
                <a:lnTo>
                  <a:pt x="4200524" y="1346199"/>
                </a:lnTo>
                <a:lnTo>
                  <a:pt x="4264024" y="1308099"/>
                </a:lnTo>
                <a:lnTo>
                  <a:pt x="4330700" y="1269999"/>
                </a:lnTo>
                <a:lnTo>
                  <a:pt x="4397376" y="1235074"/>
                </a:lnTo>
                <a:lnTo>
                  <a:pt x="4467224" y="1200149"/>
                </a:lnTo>
                <a:lnTo>
                  <a:pt x="4540248" y="1168399"/>
                </a:lnTo>
                <a:lnTo>
                  <a:pt x="4613276" y="1136649"/>
                </a:lnTo>
                <a:lnTo>
                  <a:pt x="4689476" y="1111249"/>
                </a:lnTo>
                <a:lnTo>
                  <a:pt x="4768848" y="1085849"/>
                </a:lnTo>
                <a:lnTo>
                  <a:pt x="4848224" y="1063624"/>
                </a:lnTo>
                <a:lnTo>
                  <a:pt x="4933952" y="1041399"/>
                </a:lnTo>
                <a:lnTo>
                  <a:pt x="5016500" y="1022349"/>
                </a:lnTo>
                <a:lnTo>
                  <a:pt x="5105400" y="1006474"/>
                </a:lnTo>
                <a:lnTo>
                  <a:pt x="5197476" y="993774"/>
                </a:lnTo>
                <a:lnTo>
                  <a:pt x="5289552" y="984249"/>
                </a:lnTo>
                <a:lnTo>
                  <a:pt x="5384800" y="977899"/>
                </a:lnTo>
                <a:lnTo>
                  <a:pt x="5464176" y="974724"/>
                </a:lnTo>
                <a:lnTo>
                  <a:pt x="5556248" y="971549"/>
                </a:lnTo>
                <a:close/>
                <a:moveTo>
                  <a:pt x="22644100" y="0"/>
                </a:moveTo>
                <a:lnTo>
                  <a:pt x="22704424" y="0"/>
                </a:lnTo>
                <a:lnTo>
                  <a:pt x="22761576" y="0"/>
                </a:lnTo>
                <a:lnTo>
                  <a:pt x="22821900" y="3175"/>
                </a:lnTo>
                <a:lnTo>
                  <a:pt x="22879048" y="9525"/>
                </a:lnTo>
                <a:lnTo>
                  <a:pt x="22939376" y="19050"/>
                </a:lnTo>
                <a:lnTo>
                  <a:pt x="23053676" y="38100"/>
                </a:lnTo>
                <a:lnTo>
                  <a:pt x="23164800" y="66675"/>
                </a:lnTo>
                <a:lnTo>
                  <a:pt x="23272752" y="98425"/>
                </a:lnTo>
                <a:lnTo>
                  <a:pt x="23377524" y="136525"/>
                </a:lnTo>
                <a:lnTo>
                  <a:pt x="23479124" y="177800"/>
                </a:lnTo>
                <a:lnTo>
                  <a:pt x="23574376" y="222250"/>
                </a:lnTo>
                <a:lnTo>
                  <a:pt x="23666448" y="266700"/>
                </a:lnTo>
                <a:lnTo>
                  <a:pt x="23752176" y="314325"/>
                </a:lnTo>
                <a:lnTo>
                  <a:pt x="23831552" y="361950"/>
                </a:lnTo>
                <a:lnTo>
                  <a:pt x="23907752" y="406400"/>
                </a:lnTo>
                <a:lnTo>
                  <a:pt x="23974424" y="450850"/>
                </a:lnTo>
                <a:lnTo>
                  <a:pt x="24031576" y="492125"/>
                </a:lnTo>
                <a:lnTo>
                  <a:pt x="24126824" y="561975"/>
                </a:lnTo>
                <a:lnTo>
                  <a:pt x="24187152" y="606425"/>
                </a:lnTo>
                <a:lnTo>
                  <a:pt x="24209376" y="625475"/>
                </a:lnTo>
                <a:lnTo>
                  <a:pt x="24336376" y="704850"/>
                </a:lnTo>
                <a:lnTo>
                  <a:pt x="24460200" y="784225"/>
                </a:lnTo>
                <a:lnTo>
                  <a:pt x="24577676" y="869950"/>
                </a:lnTo>
                <a:lnTo>
                  <a:pt x="24688800" y="958850"/>
                </a:lnTo>
                <a:lnTo>
                  <a:pt x="24793576" y="1047750"/>
                </a:lnTo>
                <a:lnTo>
                  <a:pt x="24895176" y="1139825"/>
                </a:lnTo>
                <a:lnTo>
                  <a:pt x="24987248" y="1235075"/>
                </a:lnTo>
                <a:lnTo>
                  <a:pt x="25076152" y="1333500"/>
                </a:lnTo>
                <a:lnTo>
                  <a:pt x="25161876" y="1431925"/>
                </a:lnTo>
                <a:lnTo>
                  <a:pt x="25238076" y="1533525"/>
                </a:lnTo>
                <a:lnTo>
                  <a:pt x="25314276" y="1638300"/>
                </a:lnTo>
                <a:lnTo>
                  <a:pt x="25380952" y="1743075"/>
                </a:lnTo>
                <a:lnTo>
                  <a:pt x="25444448" y="1847850"/>
                </a:lnTo>
                <a:lnTo>
                  <a:pt x="25504776" y="1955800"/>
                </a:lnTo>
                <a:lnTo>
                  <a:pt x="25558752" y="2063750"/>
                </a:lnTo>
                <a:lnTo>
                  <a:pt x="25609552" y="2174875"/>
                </a:lnTo>
                <a:lnTo>
                  <a:pt x="25657176" y="2285999"/>
                </a:lnTo>
                <a:lnTo>
                  <a:pt x="25698448" y="2397124"/>
                </a:lnTo>
                <a:lnTo>
                  <a:pt x="25739724" y="2511425"/>
                </a:lnTo>
                <a:lnTo>
                  <a:pt x="25774648" y="2622550"/>
                </a:lnTo>
                <a:lnTo>
                  <a:pt x="25803224" y="2736850"/>
                </a:lnTo>
                <a:lnTo>
                  <a:pt x="25831800" y="2851149"/>
                </a:lnTo>
                <a:lnTo>
                  <a:pt x="25857200" y="2965450"/>
                </a:lnTo>
                <a:lnTo>
                  <a:pt x="25876248" y="3079750"/>
                </a:lnTo>
                <a:lnTo>
                  <a:pt x="25895300" y="3194049"/>
                </a:lnTo>
                <a:lnTo>
                  <a:pt x="25911176" y="3308350"/>
                </a:lnTo>
                <a:lnTo>
                  <a:pt x="25920700" y="3422650"/>
                </a:lnTo>
                <a:lnTo>
                  <a:pt x="25930224" y="3533775"/>
                </a:lnTo>
                <a:lnTo>
                  <a:pt x="25936576" y="3648074"/>
                </a:lnTo>
                <a:lnTo>
                  <a:pt x="25942924" y="3759200"/>
                </a:lnTo>
                <a:lnTo>
                  <a:pt x="25942924" y="3867150"/>
                </a:lnTo>
                <a:lnTo>
                  <a:pt x="25942924" y="3978274"/>
                </a:lnTo>
                <a:lnTo>
                  <a:pt x="25939752" y="4086224"/>
                </a:lnTo>
                <a:lnTo>
                  <a:pt x="25936576" y="4194174"/>
                </a:lnTo>
                <a:lnTo>
                  <a:pt x="25923876" y="4403725"/>
                </a:lnTo>
                <a:lnTo>
                  <a:pt x="25901648" y="4603750"/>
                </a:lnTo>
                <a:lnTo>
                  <a:pt x="25876248" y="4800600"/>
                </a:lnTo>
                <a:lnTo>
                  <a:pt x="25847676" y="4984750"/>
                </a:lnTo>
                <a:lnTo>
                  <a:pt x="25815924" y="5159375"/>
                </a:lnTo>
                <a:lnTo>
                  <a:pt x="25781000" y="5321300"/>
                </a:lnTo>
                <a:lnTo>
                  <a:pt x="25746076" y="5473700"/>
                </a:lnTo>
                <a:lnTo>
                  <a:pt x="25711152" y="5610225"/>
                </a:lnTo>
                <a:lnTo>
                  <a:pt x="25679400" y="5730875"/>
                </a:lnTo>
                <a:lnTo>
                  <a:pt x="25647648" y="5838825"/>
                </a:lnTo>
                <a:lnTo>
                  <a:pt x="25619076" y="5927725"/>
                </a:lnTo>
                <a:lnTo>
                  <a:pt x="25577800" y="6051550"/>
                </a:lnTo>
                <a:lnTo>
                  <a:pt x="25561924" y="6096000"/>
                </a:lnTo>
                <a:lnTo>
                  <a:pt x="25558752" y="6111875"/>
                </a:lnTo>
                <a:lnTo>
                  <a:pt x="25552400" y="6130925"/>
                </a:lnTo>
                <a:lnTo>
                  <a:pt x="25533352" y="6169025"/>
                </a:lnTo>
                <a:lnTo>
                  <a:pt x="25504776" y="6216650"/>
                </a:lnTo>
                <a:lnTo>
                  <a:pt x="25466676" y="6267450"/>
                </a:lnTo>
                <a:lnTo>
                  <a:pt x="25419048" y="6327775"/>
                </a:lnTo>
                <a:lnTo>
                  <a:pt x="25361900" y="6391275"/>
                </a:lnTo>
                <a:lnTo>
                  <a:pt x="25295224" y="6461125"/>
                </a:lnTo>
                <a:lnTo>
                  <a:pt x="25222200" y="6534150"/>
                </a:lnTo>
                <a:lnTo>
                  <a:pt x="25139648" y="6613525"/>
                </a:lnTo>
                <a:lnTo>
                  <a:pt x="25047576" y="6699250"/>
                </a:lnTo>
                <a:lnTo>
                  <a:pt x="24844376" y="6880225"/>
                </a:lnTo>
                <a:lnTo>
                  <a:pt x="24615776" y="7077075"/>
                </a:lnTo>
                <a:lnTo>
                  <a:pt x="24358600" y="7286625"/>
                </a:lnTo>
                <a:lnTo>
                  <a:pt x="24085552" y="7512050"/>
                </a:lnTo>
                <a:lnTo>
                  <a:pt x="23790276" y="7747000"/>
                </a:lnTo>
                <a:lnTo>
                  <a:pt x="23479124" y="7991475"/>
                </a:lnTo>
                <a:lnTo>
                  <a:pt x="23152100" y="8242300"/>
                </a:lnTo>
                <a:lnTo>
                  <a:pt x="22818724" y="8496299"/>
                </a:lnTo>
                <a:lnTo>
                  <a:pt x="22475824" y="8756649"/>
                </a:lnTo>
                <a:lnTo>
                  <a:pt x="21774152" y="9280524"/>
                </a:lnTo>
                <a:lnTo>
                  <a:pt x="21075648" y="9794874"/>
                </a:lnTo>
                <a:lnTo>
                  <a:pt x="20399376" y="10287000"/>
                </a:lnTo>
                <a:lnTo>
                  <a:pt x="19767552" y="10744199"/>
                </a:lnTo>
                <a:lnTo>
                  <a:pt x="19199224" y="11150599"/>
                </a:lnTo>
                <a:lnTo>
                  <a:pt x="18351500" y="11750675"/>
                </a:lnTo>
                <a:lnTo>
                  <a:pt x="18030824" y="11979275"/>
                </a:lnTo>
                <a:lnTo>
                  <a:pt x="19208752" y="12919075"/>
                </a:lnTo>
                <a:lnTo>
                  <a:pt x="19294476" y="13030199"/>
                </a:lnTo>
                <a:lnTo>
                  <a:pt x="19373848" y="13138149"/>
                </a:lnTo>
                <a:lnTo>
                  <a:pt x="19446876" y="13246099"/>
                </a:lnTo>
                <a:lnTo>
                  <a:pt x="19513552" y="13350875"/>
                </a:lnTo>
                <a:lnTo>
                  <a:pt x="19577048" y="13455649"/>
                </a:lnTo>
                <a:lnTo>
                  <a:pt x="19634200" y="13560425"/>
                </a:lnTo>
                <a:lnTo>
                  <a:pt x="19685000" y="13662025"/>
                </a:lnTo>
                <a:lnTo>
                  <a:pt x="19729448" y="13760449"/>
                </a:lnTo>
                <a:lnTo>
                  <a:pt x="19773900" y="13862049"/>
                </a:lnTo>
                <a:lnTo>
                  <a:pt x="19808824" y="13960475"/>
                </a:lnTo>
                <a:lnTo>
                  <a:pt x="19840576" y="14055725"/>
                </a:lnTo>
                <a:lnTo>
                  <a:pt x="19869152" y="14150975"/>
                </a:lnTo>
                <a:lnTo>
                  <a:pt x="19891376" y="14246225"/>
                </a:lnTo>
                <a:lnTo>
                  <a:pt x="19910424" y="14338299"/>
                </a:lnTo>
                <a:lnTo>
                  <a:pt x="19926300" y="14430375"/>
                </a:lnTo>
                <a:lnTo>
                  <a:pt x="19939000" y="14519275"/>
                </a:lnTo>
                <a:lnTo>
                  <a:pt x="19945352" y="14608175"/>
                </a:lnTo>
                <a:lnTo>
                  <a:pt x="19948524" y="14693899"/>
                </a:lnTo>
                <a:lnTo>
                  <a:pt x="19948524" y="14779624"/>
                </a:lnTo>
                <a:lnTo>
                  <a:pt x="19945352" y="14862175"/>
                </a:lnTo>
                <a:lnTo>
                  <a:pt x="19942176" y="14944724"/>
                </a:lnTo>
                <a:lnTo>
                  <a:pt x="19932648" y="15024100"/>
                </a:lnTo>
                <a:lnTo>
                  <a:pt x="19919952" y="15103474"/>
                </a:lnTo>
                <a:lnTo>
                  <a:pt x="19904076" y="15182849"/>
                </a:lnTo>
                <a:lnTo>
                  <a:pt x="19888200" y="15259049"/>
                </a:lnTo>
                <a:lnTo>
                  <a:pt x="19869152" y="15332075"/>
                </a:lnTo>
                <a:lnTo>
                  <a:pt x="19846924" y="15405099"/>
                </a:lnTo>
                <a:lnTo>
                  <a:pt x="19821524" y="15474949"/>
                </a:lnTo>
                <a:lnTo>
                  <a:pt x="19796124" y="15544799"/>
                </a:lnTo>
                <a:lnTo>
                  <a:pt x="19767552" y="15611474"/>
                </a:lnTo>
                <a:lnTo>
                  <a:pt x="19738976" y="15678150"/>
                </a:lnTo>
                <a:lnTo>
                  <a:pt x="19707224" y="15744824"/>
                </a:lnTo>
                <a:lnTo>
                  <a:pt x="19675476" y="15805149"/>
                </a:lnTo>
                <a:lnTo>
                  <a:pt x="19643724" y="15865474"/>
                </a:lnTo>
                <a:lnTo>
                  <a:pt x="19570700" y="15982949"/>
                </a:lnTo>
                <a:lnTo>
                  <a:pt x="19497676" y="16090899"/>
                </a:lnTo>
                <a:lnTo>
                  <a:pt x="19424648" y="16195674"/>
                </a:lnTo>
                <a:lnTo>
                  <a:pt x="19348448" y="16287749"/>
                </a:lnTo>
                <a:lnTo>
                  <a:pt x="19272248" y="16376650"/>
                </a:lnTo>
                <a:lnTo>
                  <a:pt x="19196048" y="16456025"/>
                </a:lnTo>
                <a:lnTo>
                  <a:pt x="19126200" y="16525874"/>
                </a:lnTo>
                <a:lnTo>
                  <a:pt x="19059524" y="16589374"/>
                </a:lnTo>
                <a:lnTo>
                  <a:pt x="18996024" y="16646525"/>
                </a:lnTo>
                <a:lnTo>
                  <a:pt x="18891248" y="16732250"/>
                </a:lnTo>
                <a:lnTo>
                  <a:pt x="18821400" y="16783051"/>
                </a:lnTo>
                <a:lnTo>
                  <a:pt x="18796000" y="16802099"/>
                </a:lnTo>
                <a:lnTo>
                  <a:pt x="18700752" y="16852899"/>
                </a:lnTo>
                <a:lnTo>
                  <a:pt x="18608676" y="16906875"/>
                </a:lnTo>
                <a:lnTo>
                  <a:pt x="18526124" y="16964023"/>
                </a:lnTo>
                <a:lnTo>
                  <a:pt x="18446752" y="17024351"/>
                </a:lnTo>
                <a:lnTo>
                  <a:pt x="18373724" y="17087847"/>
                </a:lnTo>
                <a:lnTo>
                  <a:pt x="18307048" y="17151351"/>
                </a:lnTo>
                <a:lnTo>
                  <a:pt x="18243552" y="17214851"/>
                </a:lnTo>
                <a:lnTo>
                  <a:pt x="18183224" y="17281523"/>
                </a:lnTo>
                <a:lnTo>
                  <a:pt x="18132424" y="17351375"/>
                </a:lnTo>
                <a:lnTo>
                  <a:pt x="18081624" y="17418047"/>
                </a:lnTo>
                <a:lnTo>
                  <a:pt x="18037176" y="17487899"/>
                </a:lnTo>
                <a:lnTo>
                  <a:pt x="17995900" y="17554575"/>
                </a:lnTo>
                <a:lnTo>
                  <a:pt x="17957800" y="17624423"/>
                </a:lnTo>
                <a:lnTo>
                  <a:pt x="17926048" y="17691099"/>
                </a:lnTo>
                <a:lnTo>
                  <a:pt x="17897476" y="17757775"/>
                </a:lnTo>
                <a:lnTo>
                  <a:pt x="17868900" y="17824451"/>
                </a:lnTo>
                <a:lnTo>
                  <a:pt x="17846676" y="17887947"/>
                </a:lnTo>
                <a:lnTo>
                  <a:pt x="17827624" y="17951451"/>
                </a:lnTo>
                <a:lnTo>
                  <a:pt x="17792700" y="18068923"/>
                </a:lnTo>
                <a:lnTo>
                  <a:pt x="17770476" y="18173699"/>
                </a:lnTo>
                <a:lnTo>
                  <a:pt x="17754600" y="18265775"/>
                </a:lnTo>
                <a:lnTo>
                  <a:pt x="17745076" y="18341975"/>
                </a:lnTo>
                <a:lnTo>
                  <a:pt x="17738724" y="18399123"/>
                </a:lnTo>
                <a:lnTo>
                  <a:pt x="17738724" y="18449923"/>
                </a:lnTo>
                <a:lnTo>
                  <a:pt x="17621248" y="19919947"/>
                </a:lnTo>
                <a:lnTo>
                  <a:pt x="17780000" y="19878675"/>
                </a:lnTo>
                <a:lnTo>
                  <a:pt x="17945100" y="19840575"/>
                </a:lnTo>
                <a:lnTo>
                  <a:pt x="18119724" y="19808823"/>
                </a:lnTo>
                <a:lnTo>
                  <a:pt x="18297524" y="19780247"/>
                </a:lnTo>
                <a:lnTo>
                  <a:pt x="18481676" y="19754847"/>
                </a:lnTo>
                <a:lnTo>
                  <a:pt x="18672176" y="19732623"/>
                </a:lnTo>
                <a:lnTo>
                  <a:pt x="18862676" y="19716747"/>
                </a:lnTo>
                <a:lnTo>
                  <a:pt x="19059524" y="19704047"/>
                </a:lnTo>
                <a:lnTo>
                  <a:pt x="19256376" y="19691347"/>
                </a:lnTo>
                <a:lnTo>
                  <a:pt x="19456400" y="19684999"/>
                </a:lnTo>
                <a:lnTo>
                  <a:pt x="19653248" y="19678647"/>
                </a:lnTo>
                <a:lnTo>
                  <a:pt x="19850100" y="19675475"/>
                </a:lnTo>
                <a:lnTo>
                  <a:pt x="20046952" y="19675475"/>
                </a:lnTo>
                <a:lnTo>
                  <a:pt x="20240624" y="19675475"/>
                </a:lnTo>
                <a:lnTo>
                  <a:pt x="20618448" y="19684999"/>
                </a:lnTo>
                <a:lnTo>
                  <a:pt x="20977224" y="19697699"/>
                </a:lnTo>
                <a:lnTo>
                  <a:pt x="21310600" y="19716747"/>
                </a:lnTo>
                <a:lnTo>
                  <a:pt x="21612224" y="19735799"/>
                </a:lnTo>
                <a:lnTo>
                  <a:pt x="21872576" y="19754847"/>
                </a:lnTo>
                <a:lnTo>
                  <a:pt x="22085300" y="19773899"/>
                </a:lnTo>
                <a:lnTo>
                  <a:pt x="22247224" y="19786599"/>
                </a:lnTo>
                <a:lnTo>
                  <a:pt x="22383752" y="19802475"/>
                </a:lnTo>
                <a:lnTo>
                  <a:pt x="22602824" y="19888199"/>
                </a:lnTo>
                <a:lnTo>
                  <a:pt x="22809200" y="19973923"/>
                </a:lnTo>
                <a:lnTo>
                  <a:pt x="23006048" y="20062823"/>
                </a:lnTo>
                <a:lnTo>
                  <a:pt x="23190200" y="20151723"/>
                </a:lnTo>
                <a:lnTo>
                  <a:pt x="23368000" y="20240623"/>
                </a:lnTo>
                <a:lnTo>
                  <a:pt x="23533100" y="20332699"/>
                </a:lnTo>
                <a:lnTo>
                  <a:pt x="23688676" y="20424775"/>
                </a:lnTo>
                <a:lnTo>
                  <a:pt x="23834724" y="20516847"/>
                </a:lnTo>
                <a:lnTo>
                  <a:pt x="23971248" y="20608923"/>
                </a:lnTo>
                <a:lnTo>
                  <a:pt x="24098248" y="20700999"/>
                </a:lnTo>
                <a:lnTo>
                  <a:pt x="24218900" y="20793075"/>
                </a:lnTo>
                <a:lnTo>
                  <a:pt x="24326848" y="20885147"/>
                </a:lnTo>
                <a:lnTo>
                  <a:pt x="24428448" y="20980399"/>
                </a:lnTo>
                <a:lnTo>
                  <a:pt x="24523700" y="21072475"/>
                </a:lnTo>
                <a:lnTo>
                  <a:pt x="24609424" y="21167723"/>
                </a:lnTo>
                <a:lnTo>
                  <a:pt x="24688800" y="21259799"/>
                </a:lnTo>
                <a:lnTo>
                  <a:pt x="24761824" y="21355047"/>
                </a:lnTo>
                <a:lnTo>
                  <a:pt x="24825324" y="21447123"/>
                </a:lnTo>
                <a:lnTo>
                  <a:pt x="24882476" y="21539199"/>
                </a:lnTo>
                <a:lnTo>
                  <a:pt x="24933276" y="21634447"/>
                </a:lnTo>
                <a:lnTo>
                  <a:pt x="24977724" y="21726523"/>
                </a:lnTo>
                <a:lnTo>
                  <a:pt x="25015824" y="21818599"/>
                </a:lnTo>
                <a:lnTo>
                  <a:pt x="25047576" y="21907499"/>
                </a:lnTo>
                <a:lnTo>
                  <a:pt x="25072976" y="21999575"/>
                </a:lnTo>
                <a:lnTo>
                  <a:pt x="25095200" y="22088475"/>
                </a:lnTo>
                <a:lnTo>
                  <a:pt x="25111076" y="22177375"/>
                </a:lnTo>
                <a:lnTo>
                  <a:pt x="25123776" y="22266275"/>
                </a:lnTo>
                <a:lnTo>
                  <a:pt x="25130124" y="22355175"/>
                </a:lnTo>
                <a:lnTo>
                  <a:pt x="25130124" y="22440899"/>
                </a:lnTo>
                <a:lnTo>
                  <a:pt x="25130124" y="22526623"/>
                </a:lnTo>
                <a:lnTo>
                  <a:pt x="25123776" y="22609175"/>
                </a:lnTo>
                <a:lnTo>
                  <a:pt x="25114248" y="22691723"/>
                </a:lnTo>
                <a:lnTo>
                  <a:pt x="25098376" y="22774275"/>
                </a:lnTo>
                <a:lnTo>
                  <a:pt x="25082500" y="22853647"/>
                </a:lnTo>
                <a:lnTo>
                  <a:pt x="25063448" y="22933023"/>
                </a:lnTo>
                <a:lnTo>
                  <a:pt x="25041224" y="23009223"/>
                </a:lnTo>
                <a:lnTo>
                  <a:pt x="25015824" y="23082247"/>
                </a:lnTo>
                <a:lnTo>
                  <a:pt x="24987248" y="23158447"/>
                </a:lnTo>
                <a:lnTo>
                  <a:pt x="24958676" y="23228299"/>
                </a:lnTo>
                <a:lnTo>
                  <a:pt x="24926924" y="23298147"/>
                </a:lnTo>
                <a:lnTo>
                  <a:pt x="24895176" y="23367999"/>
                </a:lnTo>
                <a:lnTo>
                  <a:pt x="24860248" y="23431499"/>
                </a:lnTo>
                <a:lnTo>
                  <a:pt x="24790400" y="23558499"/>
                </a:lnTo>
                <a:lnTo>
                  <a:pt x="24717376" y="23675975"/>
                </a:lnTo>
                <a:lnTo>
                  <a:pt x="24644352" y="23780747"/>
                </a:lnTo>
                <a:lnTo>
                  <a:pt x="24571324" y="23879175"/>
                </a:lnTo>
                <a:lnTo>
                  <a:pt x="24501476" y="23961723"/>
                </a:lnTo>
                <a:lnTo>
                  <a:pt x="24437976" y="24037923"/>
                </a:lnTo>
                <a:lnTo>
                  <a:pt x="24380824" y="24098247"/>
                </a:lnTo>
                <a:lnTo>
                  <a:pt x="24298276" y="24183975"/>
                </a:lnTo>
                <a:lnTo>
                  <a:pt x="24266524" y="24212547"/>
                </a:lnTo>
                <a:lnTo>
                  <a:pt x="24244300" y="24237947"/>
                </a:lnTo>
                <a:lnTo>
                  <a:pt x="24215724" y="24260175"/>
                </a:lnTo>
                <a:lnTo>
                  <a:pt x="24177624" y="24282399"/>
                </a:lnTo>
                <a:lnTo>
                  <a:pt x="24133176" y="24304623"/>
                </a:lnTo>
                <a:lnTo>
                  <a:pt x="24085552" y="24330023"/>
                </a:lnTo>
                <a:lnTo>
                  <a:pt x="24028400" y="24355423"/>
                </a:lnTo>
                <a:lnTo>
                  <a:pt x="23898224" y="24406223"/>
                </a:lnTo>
                <a:lnTo>
                  <a:pt x="23749000" y="24457023"/>
                </a:lnTo>
                <a:lnTo>
                  <a:pt x="23577552" y="24507823"/>
                </a:lnTo>
                <a:lnTo>
                  <a:pt x="23387048" y="24561799"/>
                </a:lnTo>
                <a:lnTo>
                  <a:pt x="23183848" y="24615775"/>
                </a:lnTo>
                <a:lnTo>
                  <a:pt x="22964776" y="24669747"/>
                </a:lnTo>
                <a:lnTo>
                  <a:pt x="22733000" y="24723723"/>
                </a:lnTo>
                <a:lnTo>
                  <a:pt x="22491700" y="24777699"/>
                </a:lnTo>
                <a:lnTo>
                  <a:pt x="22244048" y="24831675"/>
                </a:lnTo>
                <a:lnTo>
                  <a:pt x="21726524" y="24936447"/>
                </a:lnTo>
                <a:lnTo>
                  <a:pt x="21199476" y="25038047"/>
                </a:lnTo>
                <a:lnTo>
                  <a:pt x="20678776" y="25133299"/>
                </a:lnTo>
                <a:lnTo>
                  <a:pt x="20177124" y="25222199"/>
                </a:lnTo>
                <a:lnTo>
                  <a:pt x="19710400" y="25301575"/>
                </a:lnTo>
                <a:lnTo>
                  <a:pt x="19294476" y="25371423"/>
                </a:lnTo>
                <a:lnTo>
                  <a:pt x="18675352" y="25473023"/>
                </a:lnTo>
                <a:lnTo>
                  <a:pt x="18443576" y="25507947"/>
                </a:lnTo>
                <a:lnTo>
                  <a:pt x="18621376" y="25526999"/>
                </a:lnTo>
                <a:lnTo>
                  <a:pt x="18796000" y="25546047"/>
                </a:lnTo>
                <a:lnTo>
                  <a:pt x="18961100" y="25565099"/>
                </a:lnTo>
                <a:lnTo>
                  <a:pt x="19123024" y="25587323"/>
                </a:lnTo>
                <a:lnTo>
                  <a:pt x="19278600" y="25609547"/>
                </a:lnTo>
                <a:lnTo>
                  <a:pt x="19424648" y="25634947"/>
                </a:lnTo>
                <a:lnTo>
                  <a:pt x="19570700" y="25663523"/>
                </a:lnTo>
                <a:lnTo>
                  <a:pt x="19707224" y="25688923"/>
                </a:lnTo>
                <a:lnTo>
                  <a:pt x="19840576" y="25720675"/>
                </a:lnTo>
                <a:lnTo>
                  <a:pt x="19967576" y="25749247"/>
                </a:lnTo>
                <a:lnTo>
                  <a:pt x="20088224" y="25780999"/>
                </a:lnTo>
                <a:lnTo>
                  <a:pt x="20205700" y="25812747"/>
                </a:lnTo>
                <a:lnTo>
                  <a:pt x="20316824" y="25847675"/>
                </a:lnTo>
                <a:lnTo>
                  <a:pt x="20424776" y="25879423"/>
                </a:lnTo>
                <a:lnTo>
                  <a:pt x="20526376" y="25914347"/>
                </a:lnTo>
                <a:lnTo>
                  <a:pt x="20624800" y="25952447"/>
                </a:lnTo>
                <a:lnTo>
                  <a:pt x="20716876" y="25987375"/>
                </a:lnTo>
                <a:lnTo>
                  <a:pt x="20805776" y="26025475"/>
                </a:lnTo>
                <a:lnTo>
                  <a:pt x="20888324" y="26063575"/>
                </a:lnTo>
                <a:lnTo>
                  <a:pt x="20967700" y="26101675"/>
                </a:lnTo>
                <a:lnTo>
                  <a:pt x="21043900" y="26139775"/>
                </a:lnTo>
                <a:lnTo>
                  <a:pt x="21116924" y="26177875"/>
                </a:lnTo>
                <a:lnTo>
                  <a:pt x="21183600" y="26219147"/>
                </a:lnTo>
                <a:lnTo>
                  <a:pt x="21247100" y="26257247"/>
                </a:lnTo>
                <a:lnTo>
                  <a:pt x="21307424" y="26298523"/>
                </a:lnTo>
                <a:lnTo>
                  <a:pt x="21364576" y="26339799"/>
                </a:lnTo>
                <a:lnTo>
                  <a:pt x="21418552" y="26381075"/>
                </a:lnTo>
                <a:lnTo>
                  <a:pt x="21466176" y="26419175"/>
                </a:lnTo>
                <a:lnTo>
                  <a:pt x="21513800" y="26460447"/>
                </a:lnTo>
                <a:lnTo>
                  <a:pt x="21558248" y="26501723"/>
                </a:lnTo>
                <a:lnTo>
                  <a:pt x="21596352" y="26542999"/>
                </a:lnTo>
                <a:lnTo>
                  <a:pt x="21634448" y="26581099"/>
                </a:lnTo>
                <a:lnTo>
                  <a:pt x="21669376" y="26622375"/>
                </a:lnTo>
                <a:lnTo>
                  <a:pt x="21701124" y="26660475"/>
                </a:lnTo>
                <a:lnTo>
                  <a:pt x="21755100" y="26739847"/>
                </a:lnTo>
                <a:lnTo>
                  <a:pt x="21802724" y="26816047"/>
                </a:lnTo>
                <a:lnTo>
                  <a:pt x="21840824" y="26889075"/>
                </a:lnTo>
                <a:lnTo>
                  <a:pt x="21869400" y="26958923"/>
                </a:lnTo>
                <a:lnTo>
                  <a:pt x="21891624" y="27025599"/>
                </a:lnTo>
                <a:lnTo>
                  <a:pt x="21907500" y="27089099"/>
                </a:lnTo>
                <a:lnTo>
                  <a:pt x="21917024" y="27146247"/>
                </a:lnTo>
                <a:lnTo>
                  <a:pt x="21923376" y="27200223"/>
                </a:lnTo>
                <a:lnTo>
                  <a:pt x="21926552" y="27247847"/>
                </a:lnTo>
                <a:lnTo>
                  <a:pt x="21926552" y="27289123"/>
                </a:lnTo>
                <a:lnTo>
                  <a:pt x="21923376" y="27324047"/>
                </a:lnTo>
                <a:lnTo>
                  <a:pt x="21917024" y="27371675"/>
                </a:lnTo>
                <a:lnTo>
                  <a:pt x="21913848" y="27390723"/>
                </a:lnTo>
                <a:lnTo>
                  <a:pt x="21932900" y="27514547"/>
                </a:lnTo>
                <a:lnTo>
                  <a:pt x="21945600" y="27632023"/>
                </a:lnTo>
                <a:lnTo>
                  <a:pt x="21958300" y="27749499"/>
                </a:lnTo>
                <a:lnTo>
                  <a:pt x="21967824" y="27863799"/>
                </a:lnTo>
                <a:lnTo>
                  <a:pt x="21977352" y="27971747"/>
                </a:lnTo>
                <a:lnTo>
                  <a:pt x="21980524" y="28079699"/>
                </a:lnTo>
                <a:lnTo>
                  <a:pt x="21983700" y="28184475"/>
                </a:lnTo>
                <a:lnTo>
                  <a:pt x="21980524" y="28286075"/>
                </a:lnTo>
                <a:lnTo>
                  <a:pt x="21980524" y="28384499"/>
                </a:lnTo>
                <a:lnTo>
                  <a:pt x="21974176" y="28482923"/>
                </a:lnTo>
                <a:lnTo>
                  <a:pt x="21967824" y="28574999"/>
                </a:lnTo>
                <a:lnTo>
                  <a:pt x="21958300" y="28667075"/>
                </a:lnTo>
                <a:lnTo>
                  <a:pt x="21948776" y="28755975"/>
                </a:lnTo>
                <a:lnTo>
                  <a:pt x="21936076" y="28841699"/>
                </a:lnTo>
                <a:lnTo>
                  <a:pt x="21920200" y="28924247"/>
                </a:lnTo>
                <a:lnTo>
                  <a:pt x="21904324" y="29003623"/>
                </a:lnTo>
                <a:lnTo>
                  <a:pt x="21885276" y="29082999"/>
                </a:lnTo>
                <a:lnTo>
                  <a:pt x="21866224" y="29156023"/>
                </a:lnTo>
                <a:lnTo>
                  <a:pt x="21847176" y="29229047"/>
                </a:lnTo>
                <a:lnTo>
                  <a:pt x="21824952" y="29298899"/>
                </a:lnTo>
                <a:lnTo>
                  <a:pt x="21799552" y="29368747"/>
                </a:lnTo>
                <a:lnTo>
                  <a:pt x="21774152" y="29435423"/>
                </a:lnTo>
                <a:lnTo>
                  <a:pt x="21723352" y="29559247"/>
                </a:lnTo>
                <a:lnTo>
                  <a:pt x="21666200" y="29673547"/>
                </a:lnTo>
                <a:lnTo>
                  <a:pt x="21605876" y="29781499"/>
                </a:lnTo>
                <a:lnTo>
                  <a:pt x="21545552" y="29879923"/>
                </a:lnTo>
                <a:lnTo>
                  <a:pt x="21478876" y="29971999"/>
                </a:lnTo>
                <a:lnTo>
                  <a:pt x="21415376" y="30054547"/>
                </a:lnTo>
                <a:lnTo>
                  <a:pt x="21348700" y="30130747"/>
                </a:lnTo>
                <a:lnTo>
                  <a:pt x="21282024" y="30197423"/>
                </a:lnTo>
                <a:lnTo>
                  <a:pt x="21218524" y="30260923"/>
                </a:lnTo>
                <a:lnTo>
                  <a:pt x="21155024" y="30314899"/>
                </a:lnTo>
                <a:lnTo>
                  <a:pt x="21094700" y="30362523"/>
                </a:lnTo>
                <a:lnTo>
                  <a:pt x="21034376" y="30406975"/>
                </a:lnTo>
                <a:lnTo>
                  <a:pt x="20980400" y="30441899"/>
                </a:lnTo>
                <a:lnTo>
                  <a:pt x="20929600" y="30473647"/>
                </a:lnTo>
                <a:lnTo>
                  <a:pt x="20881976" y="30502223"/>
                </a:lnTo>
                <a:lnTo>
                  <a:pt x="20805776" y="30540323"/>
                </a:lnTo>
                <a:lnTo>
                  <a:pt x="20754976" y="30559375"/>
                </a:lnTo>
                <a:lnTo>
                  <a:pt x="20739100" y="30565723"/>
                </a:lnTo>
                <a:lnTo>
                  <a:pt x="20666076" y="30610175"/>
                </a:lnTo>
                <a:lnTo>
                  <a:pt x="20599400" y="30645099"/>
                </a:lnTo>
                <a:lnTo>
                  <a:pt x="20532724" y="30680023"/>
                </a:lnTo>
                <a:lnTo>
                  <a:pt x="20466048" y="30708599"/>
                </a:lnTo>
                <a:lnTo>
                  <a:pt x="20405724" y="30730823"/>
                </a:lnTo>
                <a:lnTo>
                  <a:pt x="20345400" y="30753047"/>
                </a:lnTo>
                <a:lnTo>
                  <a:pt x="20288248" y="30768923"/>
                </a:lnTo>
                <a:lnTo>
                  <a:pt x="20231100" y="30784799"/>
                </a:lnTo>
                <a:lnTo>
                  <a:pt x="20177124" y="30794323"/>
                </a:lnTo>
                <a:lnTo>
                  <a:pt x="20126324" y="30803847"/>
                </a:lnTo>
                <a:lnTo>
                  <a:pt x="20075524" y="30807023"/>
                </a:lnTo>
                <a:lnTo>
                  <a:pt x="20027900" y="30810199"/>
                </a:lnTo>
                <a:lnTo>
                  <a:pt x="19983448" y="30810199"/>
                </a:lnTo>
                <a:lnTo>
                  <a:pt x="19942176" y="30810199"/>
                </a:lnTo>
                <a:lnTo>
                  <a:pt x="19862800" y="30803847"/>
                </a:lnTo>
                <a:lnTo>
                  <a:pt x="19792952" y="30787975"/>
                </a:lnTo>
                <a:lnTo>
                  <a:pt x="19732624" y="30772099"/>
                </a:lnTo>
                <a:lnTo>
                  <a:pt x="19678648" y="30753047"/>
                </a:lnTo>
                <a:lnTo>
                  <a:pt x="19637376" y="30733999"/>
                </a:lnTo>
                <a:lnTo>
                  <a:pt x="19605624" y="30714947"/>
                </a:lnTo>
                <a:lnTo>
                  <a:pt x="19580224" y="30699075"/>
                </a:lnTo>
                <a:lnTo>
                  <a:pt x="19561176" y="30683199"/>
                </a:lnTo>
                <a:lnTo>
                  <a:pt x="19475448" y="30686375"/>
                </a:lnTo>
                <a:lnTo>
                  <a:pt x="19396076" y="30686375"/>
                </a:lnTo>
                <a:lnTo>
                  <a:pt x="19326224" y="30680023"/>
                </a:lnTo>
                <a:lnTo>
                  <a:pt x="19259552" y="30667323"/>
                </a:lnTo>
                <a:lnTo>
                  <a:pt x="19196048" y="30654623"/>
                </a:lnTo>
                <a:lnTo>
                  <a:pt x="19142076" y="30635575"/>
                </a:lnTo>
                <a:lnTo>
                  <a:pt x="19091276" y="30613347"/>
                </a:lnTo>
                <a:lnTo>
                  <a:pt x="19043648" y="30591123"/>
                </a:lnTo>
                <a:lnTo>
                  <a:pt x="19002376" y="30562547"/>
                </a:lnTo>
                <a:lnTo>
                  <a:pt x="18967448" y="30533975"/>
                </a:lnTo>
                <a:lnTo>
                  <a:pt x="18935700" y="30502223"/>
                </a:lnTo>
                <a:lnTo>
                  <a:pt x="18907124" y="30467299"/>
                </a:lnTo>
                <a:lnTo>
                  <a:pt x="18881724" y="30432375"/>
                </a:lnTo>
                <a:lnTo>
                  <a:pt x="18859500" y="30397447"/>
                </a:lnTo>
                <a:lnTo>
                  <a:pt x="18840448" y="30362523"/>
                </a:lnTo>
                <a:lnTo>
                  <a:pt x="18824576" y="30324423"/>
                </a:lnTo>
                <a:lnTo>
                  <a:pt x="18815048" y="30286323"/>
                </a:lnTo>
                <a:lnTo>
                  <a:pt x="18802352" y="30251399"/>
                </a:lnTo>
                <a:lnTo>
                  <a:pt x="18796000" y="30213299"/>
                </a:lnTo>
                <a:lnTo>
                  <a:pt x="18789648" y="30178375"/>
                </a:lnTo>
                <a:lnTo>
                  <a:pt x="18783300" y="30108523"/>
                </a:lnTo>
                <a:lnTo>
                  <a:pt x="18783300" y="30048199"/>
                </a:lnTo>
                <a:lnTo>
                  <a:pt x="18786476" y="29994223"/>
                </a:lnTo>
                <a:lnTo>
                  <a:pt x="18789648" y="29956123"/>
                </a:lnTo>
                <a:lnTo>
                  <a:pt x="18796000" y="29921199"/>
                </a:lnTo>
                <a:lnTo>
                  <a:pt x="18773776" y="29883099"/>
                </a:lnTo>
                <a:lnTo>
                  <a:pt x="18751552" y="29851347"/>
                </a:lnTo>
                <a:lnTo>
                  <a:pt x="18726152" y="29819599"/>
                </a:lnTo>
                <a:lnTo>
                  <a:pt x="18700752" y="29794199"/>
                </a:lnTo>
                <a:lnTo>
                  <a:pt x="18672176" y="29771975"/>
                </a:lnTo>
                <a:lnTo>
                  <a:pt x="18646776" y="29752923"/>
                </a:lnTo>
                <a:lnTo>
                  <a:pt x="18618200" y="29733875"/>
                </a:lnTo>
                <a:lnTo>
                  <a:pt x="18589624" y="29721175"/>
                </a:lnTo>
                <a:lnTo>
                  <a:pt x="18557876" y="29711647"/>
                </a:lnTo>
                <a:lnTo>
                  <a:pt x="18526124" y="29702123"/>
                </a:lnTo>
                <a:lnTo>
                  <a:pt x="18497552" y="29698947"/>
                </a:lnTo>
                <a:lnTo>
                  <a:pt x="18465800" y="29695775"/>
                </a:lnTo>
                <a:lnTo>
                  <a:pt x="18430876" y="29695775"/>
                </a:lnTo>
                <a:lnTo>
                  <a:pt x="18399124" y="29698947"/>
                </a:lnTo>
                <a:lnTo>
                  <a:pt x="18364200" y="29702123"/>
                </a:lnTo>
                <a:lnTo>
                  <a:pt x="18332448" y="29711647"/>
                </a:lnTo>
                <a:lnTo>
                  <a:pt x="18262600" y="29730699"/>
                </a:lnTo>
                <a:lnTo>
                  <a:pt x="18192752" y="29759275"/>
                </a:lnTo>
                <a:lnTo>
                  <a:pt x="18122900" y="29794199"/>
                </a:lnTo>
                <a:lnTo>
                  <a:pt x="18049876" y="29838647"/>
                </a:lnTo>
                <a:lnTo>
                  <a:pt x="17980024" y="29883099"/>
                </a:lnTo>
                <a:lnTo>
                  <a:pt x="17907000" y="29937075"/>
                </a:lnTo>
                <a:lnTo>
                  <a:pt x="17837152" y="29994223"/>
                </a:lnTo>
                <a:lnTo>
                  <a:pt x="17767300" y="30051375"/>
                </a:lnTo>
                <a:lnTo>
                  <a:pt x="17697448" y="30114875"/>
                </a:lnTo>
                <a:lnTo>
                  <a:pt x="17633952" y="30178375"/>
                </a:lnTo>
                <a:lnTo>
                  <a:pt x="17567276" y="30241875"/>
                </a:lnTo>
                <a:lnTo>
                  <a:pt x="17506952" y="30305375"/>
                </a:lnTo>
                <a:lnTo>
                  <a:pt x="17392648" y="30432375"/>
                </a:lnTo>
                <a:lnTo>
                  <a:pt x="17291048" y="30549847"/>
                </a:lnTo>
                <a:lnTo>
                  <a:pt x="17208500" y="30651447"/>
                </a:lnTo>
                <a:lnTo>
                  <a:pt x="17145000" y="30730823"/>
                </a:lnTo>
                <a:lnTo>
                  <a:pt x="17091024" y="30803847"/>
                </a:lnTo>
                <a:lnTo>
                  <a:pt x="17116424" y="31121347"/>
                </a:lnTo>
                <a:lnTo>
                  <a:pt x="17135476" y="31432499"/>
                </a:lnTo>
                <a:lnTo>
                  <a:pt x="17151352" y="31734123"/>
                </a:lnTo>
                <a:lnTo>
                  <a:pt x="17160876" y="32026223"/>
                </a:lnTo>
                <a:lnTo>
                  <a:pt x="17167224" y="32308799"/>
                </a:lnTo>
                <a:lnTo>
                  <a:pt x="17167224" y="32578675"/>
                </a:lnTo>
                <a:lnTo>
                  <a:pt x="17164048" y="32845375"/>
                </a:lnTo>
                <a:lnTo>
                  <a:pt x="17154524" y="33099375"/>
                </a:lnTo>
                <a:lnTo>
                  <a:pt x="17145000" y="33343847"/>
                </a:lnTo>
                <a:lnTo>
                  <a:pt x="17129124" y="33581975"/>
                </a:lnTo>
                <a:lnTo>
                  <a:pt x="17110076" y="33810575"/>
                </a:lnTo>
                <a:lnTo>
                  <a:pt x="17087848" y="34032823"/>
                </a:lnTo>
                <a:lnTo>
                  <a:pt x="17059276" y="34242375"/>
                </a:lnTo>
                <a:lnTo>
                  <a:pt x="17030700" y="34448751"/>
                </a:lnTo>
                <a:lnTo>
                  <a:pt x="16998952" y="34645599"/>
                </a:lnTo>
                <a:lnTo>
                  <a:pt x="16960848" y="34832923"/>
                </a:lnTo>
                <a:lnTo>
                  <a:pt x="16922752" y="35013899"/>
                </a:lnTo>
                <a:lnTo>
                  <a:pt x="16881476" y="35188523"/>
                </a:lnTo>
                <a:lnTo>
                  <a:pt x="16837024" y="35356799"/>
                </a:lnTo>
                <a:lnTo>
                  <a:pt x="16792576" y="35515551"/>
                </a:lnTo>
                <a:lnTo>
                  <a:pt x="16741776" y="35667951"/>
                </a:lnTo>
                <a:lnTo>
                  <a:pt x="16694152" y="35813999"/>
                </a:lnTo>
                <a:lnTo>
                  <a:pt x="16640176" y="35953699"/>
                </a:lnTo>
                <a:lnTo>
                  <a:pt x="16586200" y="36087047"/>
                </a:lnTo>
                <a:lnTo>
                  <a:pt x="16529048" y="36214047"/>
                </a:lnTo>
                <a:lnTo>
                  <a:pt x="16471900" y="36331523"/>
                </a:lnTo>
                <a:lnTo>
                  <a:pt x="16414752" y="36448999"/>
                </a:lnTo>
                <a:lnTo>
                  <a:pt x="16354424" y="36556951"/>
                </a:lnTo>
                <a:lnTo>
                  <a:pt x="16294100" y="36658551"/>
                </a:lnTo>
                <a:lnTo>
                  <a:pt x="16230600" y="36756975"/>
                </a:lnTo>
                <a:lnTo>
                  <a:pt x="16167100" y="36849047"/>
                </a:lnTo>
                <a:lnTo>
                  <a:pt x="16106776" y="36934775"/>
                </a:lnTo>
                <a:lnTo>
                  <a:pt x="16040100" y="37017323"/>
                </a:lnTo>
                <a:lnTo>
                  <a:pt x="15976600" y="37093523"/>
                </a:lnTo>
                <a:lnTo>
                  <a:pt x="15913100" y="37163375"/>
                </a:lnTo>
                <a:lnTo>
                  <a:pt x="15849600" y="37233223"/>
                </a:lnTo>
                <a:lnTo>
                  <a:pt x="15786100" y="37293551"/>
                </a:lnTo>
                <a:lnTo>
                  <a:pt x="15722600" y="37353875"/>
                </a:lnTo>
                <a:lnTo>
                  <a:pt x="15659100" y="37407847"/>
                </a:lnTo>
                <a:lnTo>
                  <a:pt x="15595600" y="37458647"/>
                </a:lnTo>
                <a:lnTo>
                  <a:pt x="15535276" y="37503099"/>
                </a:lnTo>
                <a:lnTo>
                  <a:pt x="15474952" y="37547551"/>
                </a:lnTo>
                <a:lnTo>
                  <a:pt x="15414624" y="37585647"/>
                </a:lnTo>
                <a:lnTo>
                  <a:pt x="15357476" y="37620575"/>
                </a:lnTo>
                <a:lnTo>
                  <a:pt x="15300324" y="37655499"/>
                </a:lnTo>
                <a:lnTo>
                  <a:pt x="15243176" y="37684075"/>
                </a:lnTo>
                <a:lnTo>
                  <a:pt x="15138400" y="37734875"/>
                </a:lnTo>
                <a:lnTo>
                  <a:pt x="15039976" y="37772975"/>
                </a:lnTo>
                <a:lnTo>
                  <a:pt x="14951076" y="37804723"/>
                </a:lnTo>
                <a:lnTo>
                  <a:pt x="14871700" y="37826951"/>
                </a:lnTo>
                <a:lnTo>
                  <a:pt x="14805024" y="37842823"/>
                </a:lnTo>
                <a:lnTo>
                  <a:pt x="14751048" y="37852351"/>
                </a:lnTo>
                <a:lnTo>
                  <a:pt x="14712952" y="37858699"/>
                </a:lnTo>
                <a:lnTo>
                  <a:pt x="14678024" y="37861875"/>
                </a:lnTo>
                <a:lnTo>
                  <a:pt x="14611352" y="37899975"/>
                </a:lnTo>
                <a:lnTo>
                  <a:pt x="14544676" y="37938075"/>
                </a:lnTo>
                <a:lnTo>
                  <a:pt x="14478000" y="37972999"/>
                </a:lnTo>
                <a:lnTo>
                  <a:pt x="14411324" y="38004751"/>
                </a:lnTo>
                <a:lnTo>
                  <a:pt x="14341476" y="38033323"/>
                </a:lnTo>
                <a:lnTo>
                  <a:pt x="14274800" y="38061899"/>
                </a:lnTo>
                <a:lnTo>
                  <a:pt x="14204952" y="38087299"/>
                </a:lnTo>
                <a:lnTo>
                  <a:pt x="14135100" y="38112699"/>
                </a:lnTo>
                <a:lnTo>
                  <a:pt x="14068424" y="38134923"/>
                </a:lnTo>
                <a:lnTo>
                  <a:pt x="13998576" y="38153975"/>
                </a:lnTo>
                <a:lnTo>
                  <a:pt x="13925552" y="38173023"/>
                </a:lnTo>
                <a:lnTo>
                  <a:pt x="13855700" y="38188899"/>
                </a:lnTo>
                <a:lnTo>
                  <a:pt x="13785848" y="38201599"/>
                </a:lnTo>
                <a:lnTo>
                  <a:pt x="13712824" y="38214299"/>
                </a:lnTo>
                <a:lnTo>
                  <a:pt x="13569952" y="38233351"/>
                </a:lnTo>
                <a:lnTo>
                  <a:pt x="13427076" y="38246047"/>
                </a:lnTo>
                <a:lnTo>
                  <a:pt x="13281024" y="38249223"/>
                </a:lnTo>
                <a:lnTo>
                  <a:pt x="13134976" y="38246047"/>
                </a:lnTo>
                <a:lnTo>
                  <a:pt x="12985752" y="38236523"/>
                </a:lnTo>
                <a:lnTo>
                  <a:pt x="12839700" y="38220647"/>
                </a:lnTo>
                <a:lnTo>
                  <a:pt x="12690476" y="38198423"/>
                </a:lnTo>
                <a:lnTo>
                  <a:pt x="12541248" y="38166675"/>
                </a:lnTo>
                <a:lnTo>
                  <a:pt x="12388848" y="38131751"/>
                </a:lnTo>
                <a:lnTo>
                  <a:pt x="12239624" y="38093647"/>
                </a:lnTo>
                <a:lnTo>
                  <a:pt x="12087224" y="38046023"/>
                </a:lnTo>
                <a:lnTo>
                  <a:pt x="11938000" y="37995223"/>
                </a:lnTo>
                <a:lnTo>
                  <a:pt x="11785600" y="37938075"/>
                </a:lnTo>
                <a:lnTo>
                  <a:pt x="11591924" y="37858699"/>
                </a:lnTo>
                <a:lnTo>
                  <a:pt x="11398248" y="37779323"/>
                </a:lnTo>
                <a:lnTo>
                  <a:pt x="11207752" y="37693599"/>
                </a:lnTo>
                <a:lnTo>
                  <a:pt x="11020424" y="37604699"/>
                </a:lnTo>
                <a:lnTo>
                  <a:pt x="10833100" y="37509447"/>
                </a:lnTo>
                <a:lnTo>
                  <a:pt x="10645776" y="37411023"/>
                </a:lnTo>
                <a:lnTo>
                  <a:pt x="10464800" y="37309423"/>
                </a:lnTo>
                <a:lnTo>
                  <a:pt x="10280648" y="37207823"/>
                </a:lnTo>
                <a:lnTo>
                  <a:pt x="10099676" y="37099875"/>
                </a:lnTo>
                <a:lnTo>
                  <a:pt x="9921876" y="36988751"/>
                </a:lnTo>
                <a:lnTo>
                  <a:pt x="9744076" y="36874447"/>
                </a:lnTo>
                <a:lnTo>
                  <a:pt x="9566276" y="36756975"/>
                </a:lnTo>
                <a:lnTo>
                  <a:pt x="9391648" y="36636323"/>
                </a:lnTo>
                <a:lnTo>
                  <a:pt x="9220200" y="36512499"/>
                </a:lnTo>
                <a:lnTo>
                  <a:pt x="9048752" y="36388675"/>
                </a:lnTo>
                <a:lnTo>
                  <a:pt x="8880476" y="36261675"/>
                </a:lnTo>
                <a:lnTo>
                  <a:pt x="8712200" y="36131499"/>
                </a:lnTo>
                <a:lnTo>
                  <a:pt x="8543924" y="35998151"/>
                </a:lnTo>
                <a:lnTo>
                  <a:pt x="8378824" y="35864799"/>
                </a:lnTo>
                <a:lnTo>
                  <a:pt x="8216900" y="35728275"/>
                </a:lnTo>
                <a:lnTo>
                  <a:pt x="8054976" y="35591751"/>
                </a:lnTo>
                <a:lnTo>
                  <a:pt x="7893048" y="35452047"/>
                </a:lnTo>
                <a:lnTo>
                  <a:pt x="7734300" y="35312351"/>
                </a:lnTo>
                <a:lnTo>
                  <a:pt x="7575552" y="35169475"/>
                </a:lnTo>
                <a:lnTo>
                  <a:pt x="7264400" y="34880551"/>
                </a:lnTo>
                <a:lnTo>
                  <a:pt x="6959600" y="34591623"/>
                </a:lnTo>
                <a:lnTo>
                  <a:pt x="6661152" y="34296351"/>
                </a:lnTo>
                <a:lnTo>
                  <a:pt x="6365876" y="34001075"/>
                </a:lnTo>
                <a:lnTo>
                  <a:pt x="6235700" y="33861375"/>
                </a:lnTo>
                <a:lnTo>
                  <a:pt x="6105524" y="33718499"/>
                </a:lnTo>
                <a:lnTo>
                  <a:pt x="5978524" y="33575623"/>
                </a:lnTo>
                <a:lnTo>
                  <a:pt x="5854700" y="33432747"/>
                </a:lnTo>
                <a:lnTo>
                  <a:pt x="5730876" y="33286699"/>
                </a:lnTo>
                <a:lnTo>
                  <a:pt x="5610224" y="33140647"/>
                </a:lnTo>
                <a:lnTo>
                  <a:pt x="5489576" y="32991423"/>
                </a:lnTo>
                <a:lnTo>
                  <a:pt x="5372100" y="32839023"/>
                </a:lnTo>
                <a:lnTo>
                  <a:pt x="5257800" y="32686623"/>
                </a:lnTo>
                <a:lnTo>
                  <a:pt x="5143500" y="32534223"/>
                </a:lnTo>
                <a:lnTo>
                  <a:pt x="5032376" y="32378647"/>
                </a:lnTo>
                <a:lnTo>
                  <a:pt x="4924424" y="32219899"/>
                </a:lnTo>
                <a:lnTo>
                  <a:pt x="4816476" y="32054799"/>
                </a:lnTo>
                <a:lnTo>
                  <a:pt x="4711700" y="31889699"/>
                </a:lnTo>
                <a:lnTo>
                  <a:pt x="4613276" y="31718247"/>
                </a:lnTo>
                <a:lnTo>
                  <a:pt x="4514848" y="31549975"/>
                </a:lnTo>
                <a:lnTo>
                  <a:pt x="4445000" y="31419799"/>
                </a:lnTo>
                <a:lnTo>
                  <a:pt x="4375152" y="31292799"/>
                </a:lnTo>
                <a:lnTo>
                  <a:pt x="4311648" y="31159447"/>
                </a:lnTo>
                <a:lnTo>
                  <a:pt x="4244976" y="31029275"/>
                </a:lnTo>
                <a:lnTo>
                  <a:pt x="4184648" y="30895923"/>
                </a:lnTo>
                <a:lnTo>
                  <a:pt x="4124324" y="30762575"/>
                </a:lnTo>
                <a:lnTo>
                  <a:pt x="4067176" y="30629223"/>
                </a:lnTo>
                <a:lnTo>
                  <a:pt x="4010024" y="30492699"/>
                </a:lnTo>
                <a:lnTo>
                  <a:pt x="3959224" y="30356175"/>
                </a:lnTo>
                <a:lnTo>
                  <a:pt x="3908424" y="30219647"/>
                </a:lnTo>
                <a:lnTo>
                  <a:pt x="3860800" y="30083123"/>
                </a:lnTo>
                <a:lnTo>
                  <a:pt x="3813176" y="29943423"/>
                </a:lnTo>
                <a:lnTo>
                  <a:pt x="3771900" y="29803723"/>
                </a:lnTo>
                <a:lnTo>
                  <a:pt x="3730624" y="29664023"/>
                </a:lnTo>
                <a:lnTo>
                  <a:pt x="3692524" y="29521147"/>
                </a:lnTo>
                <a:lnTo>
                  <a:pt x="3657600" y="29378275"/>
                </a:lnTo>
                <a:lnTo>
                  <a:pt x="3635376" y="29263975"/>
                </a:lnTo>
                <a:lnTo>
                  <a:pt x="3619500" y="29146499"/>
                </a:lnTo>
                <a:lnTo>
                  <a:pt x="3603624" y="29035375"/>
                </a:lnTo>
                <a:lnTo>
                  <a:pt x="3590924" y="28921075"/>
                </a:lnTo>
                <a:lnTo>
                  <a:pt x="3581400" y="28809947"/>
                </a:lnTo>
                <a:lnTo>
                  <a:pt x="3575048" y="28698823"/>
                </a:lnTo>
                <a:lnTo>
                  <a:pt x="3571876" y="28590875"/>
                </a:lnTo>
                <a:lnTo>
                  <a:pt x="3568700" y="28479747"/>
                </a:lnTo>
                <a:lnTo>
                  <a:pt x="3571876" y="28320999"/>
                </a:lnTo>
                <a:lnTo>
                  <a:pt x="3581400" y="28162247"/>
                </a:lnTo>
                <a:lnTo>
                  <a:pt x="3594100" y="28009847"/>
                </a:lnTo>
                <a:lnTo>
                  <a:pt x="3609976" y="27857447"/>
                </a:lnTo>
                <a:lnTo>
                  <a:pt x="3632200" y="27711399"/>
                </a:lnTo>
                <a:lnTo>
                  <a:pt x="3660776" y="27565347"/>
                </a:lnTo>
                <a:lnTo>
                  <a:pt x="3689352" y="27425647"/>
                </a:lnTo>
                <a:lnTo>
                  <a:pt x="3724276" y="27289123"/>
                </a:lnTo>
                <a:lnTo>
                  <a:pt x="3759200" y="27155775"/>
                </a:lnTo>
                <a:lnTo>
                  <a:pt x="3797300" y="27028775"/>
                </a:lnTo>
                <a:lnTo>
                  <a:pt x="3838576" y="26901775"/>
                </a:lnTo>
                <a:lnTo>
                  <a:pt x="3883024" y="26784299"/>
                </a:lnTo>
                <a:lnTo>
                  <a:pt x="3924300" y="26666823"/>
                </a:lnTo>
                <a:lnTo>
                  <a:pt x="3971924" y="26555699"/>
                </a:lnTo>
                <a:lnTo>
                  <a:pt x="4016376" y="26450923"/>
                </a:lnTo>
                <a:lnTo>
                  <a:pt x="4064000" y="26349323"/>
                </a:lnTo>
                <a:lnTo>
                  <a:pt x="4111624" y="26250899"/>
                </a:lnTo>
                <a:lnTo>
                  <a:pt x="4156076" y="26161999"/>
                </a:lnTo>
                <a:lnTo>
                  <a:pt x="4244976" y="25993723"/>
                </a:lnTo>
                <a:lnTo>
                  <a:pt x="4330700" y="25850847"/>
                </a:lnTo>
                <a:lnTo>
                  <a:pt x="4406900" y="25730199"/>
                </a:lnTo>
                <a:lnTo>
                  <a:pt x="4470400" y="25634947"/>
                </a:lnTo>
                <a:lnTo>
                  <a:pt x="4518024" y="25565099"/>
                </a:lnTo>
                <a:lnTo>
                  <a:pt x="4559300" y="25507947"/>
                </a:lnTo>
                <a:lnTo>
                  <a:pt x="4699000" y="25355547"/>
                </a:lnTo>
                <a:lnTo>
                  <a:pt x="4838700" y="25203147"/>
                </a:lnTo>
                <a:lnTo>
                  <a:pt x="4984752" y="25053923"/>
                </a:lnTo>
                <a:lnTo>
                  <a:pt x="5133976" y="24904699"/>
                </a:lnTo>
                <a:lnTo>
                  <a:pt x="5286376" y="24758647"/>
                </a:lnTo>
                <a:lnTo>
                  <a:pt x="5441952" y="24615775"/>
                </a:lnTo>
                <a:lnTo>
                  <a:pt x="5600700" y="24476075"/>
                </a:lnTo>
                <a:lnTo>
                  <a:pt x="5762624" y="24336375"/>
                </a:lnTo>
                <a:lnTo>
                  <a:pt x="5927724" y="24196675"/>
                </a:lnTo>
                <a:lnTo>
                  <a:pt x="6092824" y="24060147"/>
                </a:lnTo>
                <a:lnTo>
                  <a:pt x="6264276" y="23926799"/>
                </a:lnTo>
                <a:lnTo>
                  <a:pt x="6435724" y="23796623"/>
                </a:lnTo>
                <a:lnTo>
                  <a:pt x="6607176" y="23666447"/>
                </a:lnTo>
                <a:lnTo>
                  <a:pt x="6781800" y="23539447"/>
                </a:lnTo>
                <a:lnTo>
                  <a:pt x="6959600" y="23415623"/>
                </a:lnTo>
                <a:lnTo>
                  <a:pt x="7137400" y="23291799"/>
                </a:lnTo>
                <a:lnTo>
                  <a:pt x="7315200" y="23171147"/>
                </a:lnTo>
                <a:lnTo>
                  <a:pt x="7496176" y="23050499"/>
                </a:lnTo>
                <a:lnTo>
                  <a:pt x="7677152" y="22936199"/>
                </a:lnTo>
                <a:lnTo>
                  <a:pt x="7858124" y="22821899"/>
                </a:lnTo>
                <a:lnTo>
                  <a:pt x="8039100" y="22707599"/>
                </a:lnTo>
                <a:lnTo>
                  <a:pt x="8220076" y="22599647"/>
                </a:lnTo>
                <a:lnTo>
                  <a:pt x="8582024" y="22386923"/>
                </a:lnTo>
                <a:lnTo>
                  <a:pt x="8940800" y="22180547"/>
                </a:lnTo>
                <a:lnTo>
                  <a:pt x="9299576" y="21986875"/>
                </a:lnTo>
                <a:lnTo>
                  <a:pt x="9648824" y="21802723"/>
                </a:lnTo>
                <a:lnTo>
                  <a:pt x="9994900" y="21624923"/>
                </a:lnTo>
                <a:lnTo>
                  <a:pt x="10331448" y="21459823"/>
                </a:lnTo>
                <a:lnTo>
                  <a:pt x="10655300" y="21304247"/>
                </a:lnTo>
                <a:lnTo>
                  <a:pt x="10969624" y="21158199"/>
                </a:lnTo>
                <a:lnTo>
                  <a:pt x="11271248" y="21021675"/>
                </a:lnTo>
                <a:lnTo>
                  <a:pt x="11557000" y="20894675"/>
                </a:lnTo>
                <a:lnTo>
                  <a:pt x="11826876" y="20777199"/>
                </a:lnTo>
                <a:lnTo>
                  <a:pt x="12080876" y="20672423"/>
                </a:lnTo>
                <a:lnTo>
                  <a:pt x="12312648" y="20577175"/>
                </a:lnTo>
                <a:lnTo>
                  <a:pt x="12709524" y="20421599"/>
                </a:lnTo>
                <a:lnTo>
                  <a:pt x="13011152" y="20307299"/>
                </a:lnTo>
                <a:lnTo>
                  <a:pt x="13201648" y="20237447"/>
                </a:lnTo>
                <a:lnTo>
                  <a:pt x="13268324" y="20215223"/>
                </a:lnTo>
                <a:lnTo>
                  <a:pt x="13208000" y="18389599"/>
                </a:lnTo>
                <a:lnTo>
                  <a:pt x="13103224" y="18513423"/>
                </a:lnTo>
                <a:lnTo>
                  <a:pt x="13001624" y="18634075"/>
                </a:lnTo>
                <a:lnTo>
                  <a:pt x="12900024" y="18748375"/>
                </a:lnTo>
                <a:lnTo>
                  <a:pt x="12798424" y="18856323"/>
                </a:lnTo>
                <a:lnTo>
                  <a:pt x="12700000" y="18961099"/>
                </a:lnTo>
                <a:lnTo>
                  <a:pt x="12601576" y="19059523"/>
                </a:lnTo>
                <a:lnTo>
                  <a:pt x="12506324" y="19154775"/>
                </a:lnTo>
                <a:lnTo>
                  <a:pt x="12411076" y="19243675"/>
                </a:lnTo>
                <a:lnTo>
                  <a:pt x="12319000" y="19329399"/>
                </a:lnTo>
                <a:lnTo>
                  <a:pt x="12226924" y="19408775"/>
                </a:lnTo>
                <a:lnTo>
                  <a:pt x="12134848" y="19484975"/>
                </a:lnTo>
                <a:lnTo>
                  <a:pt x="12045952" y="19557999"/>
                </a:lnTo>
                <a:lnTo>
                  <a:pt x="11960224" y="19627847"/>
                </a:lnTo>
                <a:lnTo>
                  <a:pt x="11871324" y="19691347"/>
                </a:lnTo>
                <a:lnTo>
                  <a:pt x="11788776" y="19751675"/>
                </a:lnTo>
                <a:lnTo>
                  <a:pt x="11703048" y="19808823"/>
                </a:lnTo>
                <a:lnTo>
                  <a:pt x="11623676" y="19859623"/>
                </a:lnTo>
                <a:lnTo>
                  <a:pt x="11541124" y="19910423"/>
                </a:lnTo>
                <a:lnTo>
                  <a:pt x="11461752" y="19954875"/>
                </a:lnTo>
                <a:lnTo>
                  <a:pt x="11385552" y="19999323"/>
                </a:lnTo>
                <a:lnTo>
                  <a:pt x="11309352" y="20037423"/>
                </a:lnTo>
                <a:lnTo>
                  <a:pt x="11236324" y="20075523"/>
                </a:lnTo>
                <a:lnTo>
                  <a:pt x="11163300" y="20107275"/>
                </a:lnTo>
                <a:lnTo>
                  <a:pt x="11090276" y="20139023"/>
                </a:lnTo>
                <a:lnTo>
                  <a:pt x="11020424" y="20164423"/>
                </a:lnTo>
                <a:lnTo>
                  <a:pt x="10950576" y="20189823"/>
                </a:lnTo>
                <a:lnTo>
                  <a:pt x="10883900" y="20212047"/>
                </a:lnTo>
                <a:lnTo>
                  <a:pt x="10820400" y="20231099"/>
                </a:lnTo>
                <a:lnTo>
                  <a:pt x="10693400" y="20262847"/>
                </a:lnTo>
                <a:lnTo>
                  <a:pt x="10575924" y="20288247"/>
                </a:lnTo>
                <a:lnTo>
                  <a:pt x="10461624" y="20304123"/>
                </a:lnTo>
                <a:lnTo>
                  <a:pt x="10356848" y="20310475"/>
                </a:lnTo>
                <a:lnTo>
                  <a:pt x="10258424" y="20313647"/>
                </a:lnTo>
                <a:lnTo>
                  <a:pt x="10166352" y="20310475"/>
                </a:lnTo>
                <a:lnTo>
                  <a:pt x="10080624" y="20300947"/>
                </a:lnTo>
                <a:lnTo>
                  <a:pt x="10001248" y="20291423"/>
                </a:lnTo>
                <a:lnTo>
                  <a:pt x="9931400" y="20275547"/>
                </a:lnTo>
                <a:lnTo>
                  <a:pt x="9864724" y="20259675"/>
                </a:lnTo>
                <a:lnTo>
                  <a:pt x="9807576" y="20240623"/>
                </a:lnTo>
                <a:lnTo>
                  <a:pt x="9759952" y="20224747"/>
                </a:lnTo>
                <a:lnTo>
                  <a:pt x="9715500" y="20205699"/>
                </a:lnTo>
                <a:lnTo>
                  <a:pt x="9683752" y="20189823"/>
                </a:lnTo>
                <a:lnTo>
                  <a:pt x="9636124" y="20164423"/>
                </a:lnTo>
                <a:lnTo>
                  <a:pt x="9620248" y="20154899"/>
                </a:lnTo>
                <a:lnTo>
                  <a:pt x="9493248" y="20135847"/>
                </a:lnTo>
                <a:lnTo>
                  <a:pt x="9369424" y="20113623"/>
                </a:lnTo>
                <a:lnTo>
                  <a:pt x="9251952" y="20085047"/>
                </a:lnTo>
                <a:lnTo>
                  <a:pt x="9140824" y="20053299"/>
                </a:lnTo>
                <a:lnTo>
                  <a:pt x="9032876" y="20018375"/>
                </a:lnTo>
                <a:lnTo>
                  <a:pt x="8928100" y="19977099"/>
                </a:lnTo>
                <a:lnTo>
                  <a:pt x="8826500" y="19932647"/>
                </a:lnTo>
                <a:lnTo>
                  <a:pt x="8731248" y="19888199"/>
                </a:lnTo>
                <a:lnTo>
                  <a:pt x="8642352" y="19837399"/>
                </a:lnTo>
                <a:lnTo>
                  <a:pt x="8553448" y="19783423"/>
                </a:lnTo>
                <a:lnTo>
                  <a:pt x="8470900" y="19726275"/>
                </a:lnTo>
                <a:lnTo>
                  <a:pt x="8391524" y="19665947"/>
                </a:lnTo>
                <a:lnTo>
                  <a:pt x="8318500" y="19602447"/>
                </a:lnTo>
                <a:lnTo>
                  <a:pt x="8245476" y="19538947"/>
                </a:lnTo>
                <a:lnTo>
                  <a:pt x="8178800" y="19469099"/>
                </a:lnTo>
                <a:lnTo>
                  <a:pt x="8112124" y="19399247"/>
                </a:lnTo>
                <a:lnTo>
                  <a:pt x="8051800" y="19326223"/>
                </a:lnTo>
                <a:lnTo>
                  <a:pt x="7994648" y="19253199"/>
                </a:lnTo>
                <a:lnTo>
                  <a:pt x="7940676" y="19176999"/>
                </a:lnTo>
                <a:lnTo>
                  <a:pt x="7889876" y="19097623"/>
                </a:lnTo>
                <a:lnTo>
                  <a:pt x="7842248" y="19018247"/>
                </a:lnTo>
                <a:lnTo>
                  <a:pt x="7797800" y="18938875"/>
                </a:lnTo>
                <a:lnTo>
                  <a:pt x="7756524" y="18856323"/>
                </a:lnTo>
                <a:lnTo>
                  <a:pt x="7715248" y="18770599"/>
                </a:lnTo>
                <a:lnTo>
                  <a:pt x="7680324" y="18688047"/>
                </a:lnTo>
                <a:lnTo>
                  <a:pt x="7645400" y="18602323"/>
                </a:lnTo>
                <a:lnTo>
                  <a:pt x="7613648" y="18516599"/>
                </a:lnTo>
                <a:lnTo>
                  <a:pt x="7585076" y="18430875"/>
                </a:lnTo>
                <a:lnTo>
                  <a:pt x="7559676" y="18341975"/>
                </a:lnTo>
                <a:lnTo>
                  <a:pt x="7537448" y="18256247"/>
                </a:lnTo>
                <a:lnTo>
                  <a:pt x="7515224" y="18167351"/>
                </a:lnTo>
                <a:lnTo>
                  <a:pt x="7496176" y="18081623"/>
                </a:lnTo>
                <a:lnTo>
                  <a:pt x="7461248" y="17910175"/>
                </a:lnTo>
                <a:lnTo>
                  <a:pt x="7435848" y="17738723"/>
                </a:lnTo>
                <a:lnTo>
                  <a:pt x="7416800" y="17570451"/>
                </a:lnTo>
                <a:lnTo>
                  <a:pt x="7404100" y="17408523"/>
                </a:lnTo>
                <a:lnTo>
                  <a:pt x="7394576" y="17252951"/>
                </a:lnTo>
                <a:lnTo>
                  <a:pt x="7391400" y="17100551"/>
                </a:lnTo>
                <a:lnTo>
                  <a:pt x="7391400" y="16960851"/>
                </a:lnTo>
                <a:lnTo>
                  <a:pt x="7394576" y="16830675"/>
                </a:lnTo>
                <a:lnTo>
                  <a:pt x="7400924" y="16710025"/>
                </a:lnTo>
                <a:lnTo>
                  <a:pt x="7407276" y="16602075"/>
                </a:lnTo>
                <a:lnTo>
                  <a:pt x="7423152" y="16424275"/>
                </a:lnTo>
                <a:lnTo>
                  <a:pt x="7435848" y="16313149"/>
                </a:lnTo>
                <a:lnTo>
                  <a:pt x="7442200" y="16271874"/>
                </a:lnTo>
                <a:lnTo>
                  <a:pt x="8559800" y="16271874"/>
                </a:lnTo>
                <a:lnTo>
                  <a:pt x="9334500" y="15567024"/>
                </a:lnTo>
                <a:lnTo>
                  <a:pt x="10083800" y="14871700"/>
                </a:lnTo>
                <a:lnTo>
                  <a:pt x="10814048" y="14189075"/>
                </a:lnTo>
                <a:lnTo>
                  <a:pt x="11522076" y="13519149"/>
                </a:lnTo>
                <a:lnTo>
                  <a:pt x="12207876" y="12865099"/>
                </a:lnTo>
                <a:lnTo>
                  <a:pt x="12874624" y="12223749"/>
                </a:lnTo>
                <a:lnTo>
                  <a:pt x="13515976" y="11595100"/>
                </a:lnTo>
                <a:lnTo>
                  <a:pt x="14135100" y="10985499"/>
                </a:lnTo>
                <a:lnTo>
                  <a:pt x="14732000" y="10391775"/>
                </a:lnTo>
                <a:lnTo>
                  <a:pt x="15303500" y="9813925"/>
                </a:lnTo>
                <a:lnTo>
                  <a:pt x="15855952" y="9255125"/>
                </a:lnTo>
                <a:lnTo>
                  <a:pt x="16383000" y="8712198"/>
                </a:lnTo>
                <a:lnTo>
                  <a:pt x="16884648" y="8191500"/>
                </a:lnTo>
                <a:lnTo>
                  <a:pt x="17364076" y="7689850"/>
                </a:lnTo>
                <a:lnTo>
                  <a:pt x="17821276" y="7210425"/>
                </a:lnTo>
                <a:lnTo>
                  <a:pt x="18253076" y="6750050"/>
                </a:lnTo>
                <a:lnTo>
                  <a:pt x="18659476" y="6311900"/>
                </a:lnTo>
                <a:lnTo>
                  <a:pt x="19040476" y="5899150"/>
                </a:lnTo>
                <a:lnTo>
                  <a:pt x="19399248" y="5508625"/>
                </a:lnTo>
                <a:lnTo>
                  <a:pt x="19729448" y="5143500"/>
                </a:lnTo>
                <a:lnTo>
                  <a:pt x="20320000" y="4489450"/>
                </a:lnTo>
                <a:lnTo>
                  <a:pt x="20802600" y="3940174"/>
                </a:lnTo>
                <a:lnTo>
                  <a:pt x="21183600" y="3502024"/>
                </a:lnTo>
                <a:lnTo>
                  <a:pt x="21456648" y="3181349"/>
                </a:lnTo>
                <a:lnTo>
                  <a:pt x="21678900" y="2917825"/>
                </a:lnTo>
                <a:lnTo>
                  <a:pt x="21599524" y="2816225"/>
                </a:lnTo>
                <a:lnTo>
                  <a:pt x="21529676" y="2711450"/>
                </a:lnTo>
                <a:lnTo>
                  <a:pt x="21466176" y="2613025"/>
                </a:lnTo>
                <a:lnTo>
                  <a:pt x="21409024" y="2511425"/>
                </a:lnTo>
                <a:lnTo>
                  <a:pt x="21361400" y="2416174"/>
                </a:lnTo>
                <a:lnTo>
                  <a:pt x="21320124" y="2320925"/>
                </a:lnTo>
                <a:lnTo>
                  <a:pt x="21282024" y="2225675"/>
                </a:lnTo>
                <a:lnTo>
                  <a:pt x="21250276" y="2136775"/>
                </a:lnTo>
                <a:lnTo>
                  <a:pt x="21224876" y="2047875"/>
                </a:lnTo>
                <a:lnTo>
                  <a:pt x="21205824" y="1958975"/>
                </a:lnTo>
                <a:lnTo>
                  <a:pt x="21189952" y="1876425"/>
                </a:lnTo>
                <a:lnTo>
                  <a:pt x="21180424" y="1793875"/>
                </a:lnTo>
                <a:lnTo>
                  <a:pt x="21170900" y="1717675"/>
                </a:lnTo>
                <a:lnTo>
                  <a:pt x="21167724" y="1641475"/>
                </a:lnTo>
                <a:lnTo>
                  <a:pt x="21167724" y="1568450"/>
                </a:lnTo>
                <a:lnTo>
                  <a:pt x="21170900" y="1501775"/>
                </a:lnTo>
                <a:lnTo>
                  <a:pt x="21177248" y="1435100"/>
                </a:lnTo>
                <a:lnTo>
                  <a:pt x="21183600" y="1371600"/>
                </a:lnTo>
                <a:lnTo>
                  <a:pt x="21193124" y="1311275"/>
                </a:lnTo>
                <a:lnTo>
                  <a:pt x="21205824" y="1257300"/>
                </a:lnTo>
                <a:lnTo>
                  <a:pt x="21231224" y="1158875"/>
                </a:lnTo>
                <a:lnTo>
                  <a:pt x="21256624" y="1073150"/>
                </a:lnTo>
                <a:lnTo>
                  <a:pt x="21282024" y="1009650"/>
                </a:lnTo>
                <a:lnTo>
                  <a:pt x="21304248" y="958850"/>
                </a:lnTo>
                <a:lnTo>
                  <a:pt x="21326476" y="920750"/>
                </a:lnTo>
                <a:lnTo>
                  <a:pt x="21377276" y="835025"/>
                </a:lnTo>
                <a:lnTo>
                  <a:pt x="21428076" y="752475"/>
                </a:lnTo>
                <a:lnTo>
                  <a:pt x="21478876" y="676275"/>
                </a:lnTo>
                <a:lnTo>
                  <a:pt x="21532848" y="606425"/>
                </a:lnTo>
                <a:lnTo>
                  <a:pt x="21586824" y="539750"/>
                </a:lnTo>
                <a:lnTo>
                  <a:pt x="21640800" y="476250"/>
                </a:lnTo>
                <a:lnTo>
                  <a:pt x="21697952" y="419100"/>
                </a:lnTo>
                <a:lnTo>
                  <a:pt x="21755100" y="365125"/>
                </a:lnTo>
                <a:lnTo>
                  <a:pt x="21812248" y="317500"/>
                </a:lnTo>
                <a:lnTo>
                  <a:pt x="21869400" y="273050"/>
                </a:lnTo>
                <a:lnTo>
                  <a:pt x="21926552" y="231775"/>
                </a:lnTo>
                <a:lnTo>
                  <a:pt x="21983700" y="193675"/>
                </a:lnTo>
                <a:lnTo>
                  <a:pt x="22044024" y="158750"/>
                </a:lnTo>
                <a:lnTo>
                  <a:pt x="22104352" y="130175"/>
                </a:lnTo>
                <a:lnTo>
                  <a:pt x="22164676" y="101600"/>
                </a:lnTo>
                <a:lnTo>
                  <a:pt x="22221824" y="79375"/>
                </a:lnTo>
                <a:lnTo>
                  <a:pt x="22282152" y="60325"/>
                </a:lnTo>
                <a:lnTo>
                  <a:pt x="22342476" y="41275"/>
                </a:lnTo>
                <a:lnTo>
                  <a:pt x="22402800" y="28575"/>
                </a:lnTo>
                <a:lnTo>
                  <a:pt x="22463124" y="15875"/>
                </a:lnTo>
                <a:lnTo>
                  <a:pt x="22523448" y="9525"/>
                </a:lnTo>
                <a:lnTo>
                  <a:pt x="22583776" y="3175"/>
                </a:lnTo>
                <a:lnTo>
                  <a:pt x="22644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KSO_Shape"/>
          <p:cNvSpPr>
            <a:spLocks/>
          </p:cNvSpPr>
          <p:nvPr/>
        </p:nvSpPr>
        <p:spPr bwMode="auto">
          <a:xfrm>
            <a:off x="1269432" y="4970121"/>
            <a:ext cx="852159" cy="1256253"/>
          </a:xfrm>
          <a:custGeom>
            <a:avLst/>
            <a:gdLst>
              <a:gd name="T0" fmla="*/ 5492752 w 25942924"/>
              <a:gd name="T1" fmla="*/ 26927175 h 38249223"/>
              <a:gd name="T2" fmla="*/ 4702176 w 25942924"/>
              <a:gd name="T3" fmla="*/ 29870399 h 38249223"/>
              <a:gd name="T4" fmla="*/ 8432800 w 25942924"/>
              <a:gd name="T5" fmla="*/ 33918523 h 38249223"/>
              <a:gd name="T6" fmla="*/ 12493624 w 25942924"/>
              <a:gd name="T7" fmla="*/ 34394775 h 38249223"/>
              <a:gd name="T8" fmla="*/ 13274676 w 25942924"/>
              <a:gd name="T9" fmla="*/ 32511999 h 38249223"/>
              <a:gd name="T10" fmla="*/ 10582276 w 25942924"/>
              <a:gd name="T11" fmla="*/ 31924623 h 38249223"/>
              <a:gd name="T12" fmla="*/ 8715376 w 25942924"/>
              <a:gd name="T13" fmla="*/ 29327475 h 38249223"/>
              <a:gd name="T14" fmla="*/ 9842500 w 25942924"/>
              <a:gd name="T15" fmla="*/ 27247847 h 38249223"/>
              <a:gd name="T16" fmla="*/ 11585576 w 25942924"/>
              <a:gd name="T17" fmla="*/ 27184347 h 38249223"/>
              <a:gd name="T18" fmla="*/ 12966700 w 25942924"/>
              <a:gd name="T19" fmla="*/ 27428823 h 38249223"/>
              <a:gd name="T20" fmla="*/ 13033376 w 25942924"/>
              <a:gd name="T21" fmla="*/ 26250899 h 38249223"/>
              <a:gd name="T22" fmla="*/ 10887076 w 25942924"/>
              <a:gd name="T23" fmla="*/ 26177875 h 38249223"/>
              <a:gd name="T24" fmla="*/ 5676900 w 25942924"/>
              <a:gd name="T25" fmla="*/ 974724 h 38249223"/>
              <a:gd name="T26" fmla="*/ 7677152 w 25942924"/>
              <a:gd name="T27" fmla="*/ 2273299 h 38249223"/>
              <a:gd name="T28" fmla="*/ 10979152 w 25942924"/>
              <a:gd name="T29" fmla="*/ 1511299 h 38249223"/>
              <a:gd name="T30" fmla="*/ 12147552 w 25942924"/>
              <a:gd name="T31" fmla="*/ 4095748 h 38249223"/>
              <a:gd name="T32" fmla="*/ 13385800 w 25942924"/>
              <a:gd name="T33" fmla="*/ 6937374 h 38249223"/>
              <a:gd name="T34" fmla="*/ 12369800 w 25942924"/>
              <a:gd name="T35" fmla="*/ 8848724 h 38249223"/>
              <a:gd name="T36" fmla="*/ 10944224 w 25942924"/>
              <a:gd name="T37" fmla="*/ 10118724 h 38249223"/>
              <a:gd name="T38" fmla="*/ 8134352 w 25942924"/>
              <a:gd name="T39" fmla="*/ 10988674 h 38249223"/>
              <a:gd name="T40" fmla="*/ 6178552 w 25942924"/>
              <a:gd name="T41" fmla="*/ 9788524 h 38249223"/>
              <a:gd name="T42" fmla="*/ 7943848 w 25942924"/>
              <a:gd name="T43" fmla="*/ 8858248 h 38249223"/>
              <a:gd name="T44" fmla="*/ 9032876 w 25942924"/>
              <a:gd name="T45" fmla="*/ 6708774 h 38249223"/>
              <a:gd name="T46" fmla="*/ 7140576 w 25942924"/>
              <a:gd name="T47" fmla="*/ 4949824 h 38249223"/>
              <a:gd name="T48" fmla="*/ 4384676 w 25942924"/>
              <a:gd name="T49" fmla="*/ 6226174 h 38249223"/>
              <a:gd name="T50" fmla="*/ 3854448 w 25942924"/>
              <a:gd name="T51" fmla="*/ 9004298 h 38249223"/>
              <a:gd name="T52" fmla="*/ 5695952 w 25942924"/>
              <a:gd name="T53" fmla="*/ 11490323 h 38249223"/>
              <a:gd name="T54" fmla="*/ 9324976 w 25942924"/>
              <a:gd name="T55" fmla="*/ 12211049 h 38249223"/>
              <a:gd name="T56" fmla="*/ 11537952 w 25942924"/>
              <a:gd name="T57" fmla="*/ 12665073 h 38249223"/>
              <a:gd name="T58" fmla="*/ 7064376 w 25942924"/>
              <a:gd name="T59" fmla="*/ 14573249 h 38249223"/>
              <a:gd name="T60" fmla="*/ 2994024 w 25942924"/>
              <a:gd name="T61" fmla="*/ 14096999 h 38249223"/>
              <a:gd name="T62" fmla="*/ 1031876 w 25942924"/>
              <a:gd name="T63" fmla="*/ 12036423 h 38249223"/>
              <a:gd name="T64" fmla="*/ 1216024 w 25942924"/>
              <a:gd name="T65" fmla="*/ 8693149 h 38249223"/>
              <a:gd name="T66" fmla="*/ 9524 w 25942924"/>
              <a:gd name="T67" fmla="*/ 6108699 h 38249223"/>
              <a:gd name="T68" fmla="*/ 1527176 w 25942924"/>
              <a:gd name="T69" fmla="*/ 3692524 h 38249223"/>
              <a:gd name="T70" fmla="*/ 3810000 w 25942924"/>
              <a:gd name="T71" fmla="*/ 1657349 h 38249223"/>
              <a:gd name="T72" fmla="*/ 23053676 w 25942924"/>
              <a:gd name="T73" fmla="*/ 38100 h 38249223"/>
              <a:gd name="T74" fmla="*/ 25657176 w 25942924"/>
              <a:gd name="T75" fmla="*/ 2285999 h 38249223"/>
              <a:gd name="T76" fmla="*/ 25558752 w 25942924"/>
              <a:gd name="T77" fmla="*/ 6111875 h 38249223"/>
              <a:gd name="T78" fmla="*/ 19513552 w 25942924"/>
              <a:gd name="T79" fmla="*/ 13350875 h 38249223"/>
              <a:gd name="T80" fmla="*/ 19570700 w 25942924"/>
              <a:gd name="T81" fmla="*/ 15982949 h 38249223"/>
              <a:gd name="T82" fmla="*/ 17770476 w 25942924"/>
              <a:gd name="T83" fmla="*/ 18173699 h 38249223"/>
              <a:gd name="T84" fmla="*/ 23190200 w 25942924"/>
              <a:gd name="T85" fmla="*/ 20151723 h 38249223"/>
              <a:gd name="T86" fmla="*/ 25063448 w 25942924"/>
              <a:gd name="T87" fmla="*/ 22933023 h 38249223"/>
              <a:gd name="T88" fmla="*/ 22244048 w 25942924"/>
              <a:gd name="T89" fmla="*/ 24831675 h 38249223"/>
              <a:gd name="T90" fmla="*/ 21183600 w 25942924"/>
              <a:gd name="T91" fmla="*/ 26219147 h 38249223"/>
              <a:gd name="T92" fmla="*/ 21983700 w 25942924"/>
              <a:gd name="T93" fmla="*/ 28184475 h 38249223"/>
              <a:gd name="T94" fmla="*/ 20805776 w 25942924"/>
              <a:gd name="T95" fmla="*/ 30540323 h 38249223"/>
              <a:gd name="T96" fmla="*/ 19091276 w 25942924"/>
              <a:gd name="T97" fmla="*/ 30613347 h 38249223"/>
              <a:gd name="T98" fmla="*/ 18430876 w 25942924"/>
              <a:gd name="T99" fmla="*/ 29695775 h 38249223"/>
              <a:gd name="T100" fmla="*/ 17110076 w 25942924"/>
              <a:gd name="T101" fmla="*/ 33810575 h 38249223"/>
              <a:gd name="T102" fmla="*/ 15474952 w 25942924"/>
              <a:gd name="T103" fmla="*/ 37547551 h 38249223"/>
              <a:gd name="T104" fmla="*/ 12985752 w 25942924"/>
              <a:gd name="T105" fmla="*/ 38236523 h 38249223"/>
              <a:gd name="T106" fmla="*/ 7734300 w 25942924"/>
              <a:gd name="T107" fmla="*/ 35312351 h 38249223"/>
              <a:gd name="T108" fmla="*/ 3908424 w 25942924"/>
              <a:gd name="T109" fmla="*/ 30219647 h 38249223"/>
              <a:gd name="T110" fmla="*/ 4111624 w 25942924"/>
              <a:gd name="T111" fmla="*/ 26250899 h 38249223"/>
              <a:gd name="T112" fmla="*/ 8940800 w 25942924"/>
              <a:gd name="T113" fmla="*/ 22180547 h 38249223"/>
              <a:gd name="T114" fmla="*/ 11788776 w 25942924"/>
              <a:gd name="T115" fmla="*/ 19751675 h 38249223"/>
              <a:gd name="T116" fmla="*/ 9369424 w 25942924"/>
              <a:gd name="T117" fmla="*/ 20113623 h 38249223"/>
              <a:gd name="T118" fmla="*/ 7461248 w 25942924"/>
              <a:gd name="T119" fmla="*/ 17910175 h 38249223"/>
              <a:gd name="T120" fmla="*/ 19040476 w 25942924"/>
              <a:gd name="T121" fmla="*/ 5899150 h 38249223"/>
              <a:gd name="T122" fmla="*/ 21304248 w 25942924"/>
              <a:gd name="T123" fmla="*/ 958850 h 38249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42924" h="38249223">
                <a:moveTo>
                  <a:pt x="12957176" y="23977599"/>
                </a:moveTo>
                <a:lnTo>
                  <a:pt x="12753976" y="24034747"/>
                </a:lnTo>
                <a:lnTo>
                  <a:pt x="12515848" y="24101423"/>
                </a:lnTo>
                <a:lnTo>
                  <a:pt x="12195176" y="24193499"/>
                </a:lnTo>
                <a:lnTo>
                  <a:pt x="11811000" y="24307799"/>
                </a:lnTo>
                <a:lnTo>
                  <a:pt x="11363324" y="24444323"/>
                </a:lnTo>
                <a:lnTo>
                  <a:pt x="10871200" y="24599899"/>
                </a:lnTo>
                <a:lnTo>
                  <a:pt x="10337800" y="24771347"/>
                </a:lnTo>
                <a:lnTo>
                  <a:pt x="10061576" y="24866599"/>
                </a:lnTo>
                <a:lnTo>
                  <a:pt x="9779000" y="24961847"/>
                </a:lnTo>
                <a:lnTo>
                  <a:pt x="9490076" y="25063447"/>
                </a:lnTo>
                <a:lnTo>
                  <a:pt x="9197976" y="25168223"/>
                </a:lnTo>
                <a:lnTo>
                  <a:pt x="8905876" y="25276175"/>
                </a:lnTo>
                <a:lnTo>
                  <a:pt x="8610600" y="25387299"/>
                </a:lnTo>
                <a:lnTo>
                  <a:pt x="8318500" y="25501599"/>
                </a:lnTo>
                <a:lnTo>
                  <a:pt x="8026400" y="25615899"/>
                </a:lnTo>
                <a:lnTo>
                  <a:pt x="7737476" y="25736547"/>
                </a:lnTo>
                <a:lnTo>
                  <a:pt x="7451724" y="25857199"/>
                </a:lnTo>
                <a:lnTo>
                  <a:pt x="7172324" y="25981023"/>
                </a:lnTo>
                <a:lnTo>
                  <a:pt x="6899276" y="26108023"/>
                </a:lnTo>
                <a:lnTo>
                  <a:pt x="6632576" y="26235023"/>
                </a:lnTo>
                <a:lnTo>
                  <a:pt x="6378576" y="26362023"/>
                </a:lnTo>
                <a:lnTo>
                  <a:pt x="6134100" y="26495375"/>
                </a:lnTo>
                <a:lnTo>
                  <a:pt x="5899152" y="26625547"/>
                </a:lnTo>
                <a:lnTo>
                  <a:pt x="5880100" y="26638247"/>
                </a:lnTo>
                <a:lnTo>
                  <a:pt x="5822952" y="26673175"/>
                </a:lnTo>
                <a:lnTo>
                  <a:pt x="5734048" y="26730323"/>
                </a:lnTo>
                <a:lnTo>
                  <a:pt x="5683248" y="26771599"/>
                </a:lnTo>
                <a:lnTo>
                  <a:pt x="5622924" y="26816047"/>
                </a:lnTo>
                <a:lnTo>
                  <a:pt x="5559424" y="26866847"/>
                </a:lnTo>
                <a:lnTo>
                  <a:pt x="5492752" y="26927175"/>
                </a:lnTo>
                <a:lnTo>
                  <a:pt x="5422900" y="26990675"/>
                </a:lnTo>
                <a:lnTo>
                  <a:pt x="5349876" y="27063699"/>
                </a:lnTo>
                <a:lnTo>
                  <a:pt x="5276848" y="27143075"/>
                </a:lnTo>
                <a:lnTo>
                  <a:pt x="5200648" y="27228799"/>
                </a:lnTo>
                <a:lnTo>
                  <a:pt x="5124448" y="27320875"/>
                </a:lnTo>
                <a:lnTo>
                  <a:pt x="5048248" y="27419299"/>
                </a:lnTo>
                <a:lnTo>
                  <a:pt x="5000624" y="27489147"/>
                </a:lnTo>
                <a:lnTo>
                  <a:pt x="4953000" y="27565347"/>
                </a:lnTo>
                <a:lnTo>
                  <a:pt x="4905376" y="27641547"/>
                </a:lnTo>
                <a:lnTo>
                  <a:pt x="4857752" y="27720923"/>
                </a:lnTo>
                <a:lnTo>
                  <a:pt x="4813300" y="27806647"/>
                </a:lnTo>
                <a:lnTo>
                  <a:pt x="4768848" y="27892375"/>
                </a:lnTo>
                <a:lnTo>
                  <a:pt x="4727576" y="27981275"/>
                </a:lnTo>
                <a:lnTo>
                  <a:pt x="4689476" y="28076523"/>
                </a:lnTo>
                <a:lnTo>
                  <a:pt x="4667248" y="28187647"/>
                </a:lnTo>
                <a:lnTo>
                  <a:pt x="4645024" y="28298775"/>
                </a:lnTo>
                <a:lnTo>
                  <a:pt x="4629152" y="28409899"/>
                </a:lnTo>
                <a:lnTo>
                  <a:pt x="4616448" y="28517847"/>
                </a:lnTo>
                <a:lnTo>
                  <a:pt x="4603752" y="28628975"/>
                </a:lnTo>
                <a:lnTo>
                  <a:pt x="4597400" y="28736923"/>
                </a:lnTo>
                <a:lnTo>
                  <a:pt x="4594224" y="28841699"/>
                </a:lnTo>
                <a:lnTo>
                  <a:pt x="4591048" y="28949647"/>
                </a:lnTo>
                <a:lnTo>
                  <a:pt x="4594224" y="29054423"/>
                </a:lnTo>
                <a:lnTo>
                  <a:pt x="4597400" y="29159199"/>
                </a:lnTo>
                <a:lnTo>
                  <a:pt x="4603752" y="29263975"/>
                </a:lnTo>
                <a:lnTo>
                  <a:pt x="4613276" y="29365575"/>
                </a:lnTo>
                <a:lnTo>
                  <a:pt x="4625976" y="29470347"/>
                </a:lnTo>
                <a:lnTo>
                  <a:pt x="4641848" y="29568775"/>
                </a:lnTo>
                <a:lnTo>
                  <a:pt x="4657724" y="29670375"/>
                </a:lnTo>
                <a:lnTo>
                  <a:pt x="4679952" y="29771975"/>
                </a:lnTo>
                <a:lnTo>
                  <a:pt x="4702176" y="29870399"/>
                </a:lnTo>
                <a:lnTo>
                  <a:pt x="4727576" y="29968823"/>
                </a:lnTo>
                <a:lnTo>
                  <a:pt x="4756152" y="30064075"/>
                </a:lnTo>
                <a:lnTo>
                  <a:pt x="4784724" y="30162499"/>
                </a:lnTo>
                <a:lnTo>
                  <a:pt x="4816476" y="30257747"/>
                </a:lnTo>
                <a:lnTo>
                  <a:pt x="4851400" y="30352999"/>
                </a:lnTo>
                <a:lnTo>
                  <a:pt x="4889500" y="30448247"/>
                </a:lnTo>
                <a:lnTo>
                  <a:pt x="4927600" y="30543499"/>
                </a:lnTo>
                <a:lnTo>
                  <a:pt x="4968876" y="30635575"/>
                </a:lnTo>
                <a:lnTo>
                  <a:pt x="5010152" y="30727647"/>
                </a:lnTo>
                <a:lnTo>
                  <a:pt x="5057776" y="30819723"/>
                </a:lnTo>
                <a:lnTo>
                  <a:pt x="5102224" y="30911799"/>
                </a:lnTo>
                <a:lnTo>
                  <a:pt x="5203824" y="31092775"/>
                </a:lnTo>
                <a:lnTo>
                  <a:pt x="5308600" y="31270575"/>
                </a:lnTo>
                <a:lnTo>
                  <a:pt x="5438776" y="31461075"/>
                </a:lnTo>
                <a:lnTo>
                  <a:pt x="5578476" y="31648399"/>
                </a:lnTo>
                <a:lnTo>
                  <a:pt x="5721352" y="31829375"/>
                </a:lnTo>
                <a:lnTo>
                  <a:pt x="5867400" y="32007175"/>
                </a:lnTo>
                <a:lnTo>
                  <a:pt x="6022976" y="32178623"/>
                </a:lnTo>
                <a:lnTo>
                  <a:pt x="6181724" y="32343723"/>
                </a:lnTo>
                <a:lnTo>
                  <a:pt x="6343648" y="32505647"/>
                </a:lnTo>
                <a:lnTo>
                  <a:pt x="6515100" y="32664399"/>
                </a:lnTo>
                <a:lnTo>
                  <a:pt x="6686552" y="32813623"/>
                </a:lnTo>
                <a:lnTo>
                  <a:pt x="6864352" y="32959675"/>
                </a:lnTo>
                <a:lnTo>
                  <a:pt x="7048500" y="33102547"/>
                </a:lnTo>
                <a:lnTo>
                  <a:pt x="7235824" y="33235899"/>
                </a:lnTo>
                <a:lnTo>
                  <a:pt x="7426324" y="33366075"/>
                </a:lnTo>
                <a:lnTo>
                  <a:pt x="7620000" y="33486723"/>
                </a:lnTo>
                <a:lnTo>
                  <a:pt x="7816848" y="33604199"/>
                </a:lnTo>
                <a:lnTo>
                  <a:pt x="8020048" y="33715323"/>
                </a:lnTo>
                <a:lnTo>
                  <a:pt x="8223248" y="33820099"/>
                </a:lnTo>
                <a:lnTo>
                  <a:pt x="8432800" y="33918523"/>
                </a:lnTo>
                <a:lnTo>
                  <a:pt x="8642352" y="34010599"/>
                </a:lnTo>
                <a:lnTo>
                  <a:pt x="8855076" y="34093147"/>
                </a:lnTo>
                <a:lnTo>
                  <a:pt x="9074152" y="34172523"/>
                </a:lnTo>
                <a:lnTo>
                  <a:pt x="9290048" y="34242375"/>
                </a:lnTo>
                <a:lnTo>
                  <a:pt x="9512300" y="34305875"/>
                </a:lnTo>
                <a:lnTo>
                  <a:pt x="9734552" y="34363023"/>
                </a:lnTo>
                <a:lnTo>
                  <a:pt x="9845676" y="34388423"/>
                </a:lnTo>
                <a:lnTo>
                  <a:pt x="9959976" y="34413823"/>
                </a:lnTo>
                <a:lnTo>
                  <a:pt x="10071100" y="34432875"/>
                </a:lnTo>
                <a:lnTo>
                  <a:pt x="10185400" y="34455099"/>
                </a:lnTo>
                <a:lnTo>
                  <a:pt x="10299700" y="34470975"/>
                </a:lnTo>
                <a:lnTo>
                  <a:pt x="10414000" y="34490023"/>
                </a:lnTo>
                <a:lnTo>
                  <a:pt x="10528300" y="34502723"/>
                </a:lnTo>
                <a:lnTo>
                  <a:pt x="10642600" y="34515423"/>
                </a:lnTo>
                <a:lnTo>
                  <a:pt x="10756900" y="34524947"/>
                </a:lnTo>
                <a:lnTo>
                  <a:pt x="10871200" y="34534475"/>
                </a:lnTo>
                <a:lnTo>
                  <a:pt x="10985500" y="34540823"/>
                </a:lnTo>
                <a:lnTo>
                  <a:pt x="11102976" y="34543999"/>
                </a:lnTo>
                <a:lnTo>
                  <a:pt x="11217276" y="34547175"/>
                </a:lnTo>
                <a:lnTo>
                  <a:pt x="11334752" y="34547175"/>
                </a:lnTo>
                <a:lnTo>
                  <a:pt x="11449048" y="34543999"/>
                </a:lnTo>
                <a:lnTo>
                  <a:pt x="11566524" y="34540823"/>
                </a:lnTo>
                <a:lnTo>
                  <a:pt x="11674476" y="34534475"/>
                </a:lnTo>
                <a:lnTo>
                  <a:pt x="11779248" y="34521775"/>
                </a:lnTo>
                <a:lnTo>
                  <a:pt x="11887200" y="34509075"/>
                </a:lnTo>
                <a:lnTo>
                  <a:pt x="11995152" y="34496375"/>
                </a:lnTo>
                <a:lnTo>
                  <a:pt x="12103100" y="34480499"/>
                </a:lnTo>
                <a:lnTo>
                  <a:pt x="12211048" y="34458275"/>
                </a:lnTo>
                <a:lnTo>
                  <a:pt x="12322176" y="34439223"/>
                </a:lnTo>
                <a:lnTo>
                  <a:pt x="12430124" y="34413823"/>
                </a:lnTo>
                <a:lnTo>
                  <a:pt x="12493624" y="34394775"/>
                </a:lnTo>
                <a:lnTo>
                  <a:pt x="12557124" y="34372547"/>
                </a:lnTo>
                <a:lnTo>
                  <a:pt x="12614276" y="34350323"/>
                </a:lnTo>
                <a:lnTo>
                  <a:pt x="12668248" y="34328099"/>
                </a:lnTo>
                <a:lnTo>
                  <a:pt x="12722224" y="34302699"/>
                </a:lnTo>
                <a:lnTo>
                  <a:pt x="12769848" y="34274123"/>
                </a:lnTo>
                <a:lnTo>
                  <a:pt x="12817476" y="34245547"/>
                </a:lnTo>
                <a:lnTo>
                  <a:pt x="12861924" y="34216975"/>
                </a:lnTo>
                <a:lnTo>
                  <a:pt x="12903200" y="34185223"/>
                </a:lnTo>
                <a:lnTo>
                  <a:pt x="12944476" y="34153475"/>
                </a:lnTo>
                <a:lnTo>
                  <a:pt x="12982576" y="34118547"/>
                </a:lnTo>
                <a:lnTo>
                  <a:pt x="13014324" y="34083623"/>
                </a:lnTo>
                <a:lnTo>
                  <a:pt x="13049248" y="34045523"/>
                </a:lnTo>
                <a:lnTo>
                  <a:pt x="13077824" y="34010599"/>
                </a:lnTo>
                <a:lnTo>
                  <a:pt x="13106400" y="33969323"/>
                </a:lnTo>
                <a:lnTo>
                  <a:pt x="13131800" y="33931223"/>
                </a:lnTo>
                <a:lnTo>
                  <a:pt x="13157200" y="33889947"/>
                </a:lnTo>
                <a:lnTo>
                  <a:pt x="13176248" y="33845499"/>
                </a:lnTo>
                <a:lnTo>
                  <a:pt x="13198476" y="33804223"/>
                </a:lnTo>
                <a:lnTo>
                  <a:pt x="13214352" y="33759775"/>
                </a:lnTo>
                <a:lnTo>
                  <a:pt x="13233400" y="33715323"/>
                </a:lnTo>
                <a:lnTo>
                  <a:pt x="13246100" y="33667699"/>
                </a:lnTo>
                <a:lnTo>
                  <a:pt x="13271500" y="33575623"/>
                </a:lnTo>
                <a:lnTo>
                  <a:pt x="13290552" y="33477199"/>
                </a:lnTo>
                <a:lnTo>
                  <a:pt x="13303248" y="33375599"/>
                </a:lnTo>
                <a:lnTo>
                  <a:pt x="13312776" y="33273999"/>
                </a:lnTo>
                <a:lnTo>
                  <a:pt x="13315952" y="33169223"/>
                </a:lnTo>
                <a:lnTo>
                  <a:pt x="13315952" y="33061275"/>
                </a:lnTo>
                <a:lnTo>
                  <a:pt x="13312776" y="32953323"/>
                </a:lnTo>
                <a:lnTo>
                  <a:pt x="13306424" y="32845375"/>
                </a:lnTo>
                <a:lnTo>
                  <a:pt x="13296900" y="32734247"/>
                </a:lnTo>
                <a:lnTo>
                  <a:pt x="13274676" y="32511999"/>
                </a:lnTo>
                <a:lnTo>
                  <a:pt x="13252448" y="32292923"/>
                </a:lnTo>
                <a:lnTo>
                  <a:pt x="13227048" y="32073847"/>
                </a:lnTo>
                <a:lnTo>
                  <a:pt x="13217524" y="31965899"/>
                </a:lnTo>
                <a:lnTo>
                  <a:pt x="13211176" y="31857947"/>
                </a:lnTo>
                <a:lnTo>
                  <a:pt x="13204824" y="31756347"/>
                </a:lnTo>
                <a:lnTo>
                  <a:pt x="13201648" y="31654747"/>
                </a:lnTo>
                <a:lnTo>
                  <a:pt x="13204824" y="31553147"/>
                </a:lnTo>
                <a:lnTo>
                  <a:pt x="13208000" y="31457899"/>
                </a:lnTo>
                <a:lnTo>
                  <a:pt x="13128624" y="31511875"/>
                </a:lnTo>
                <a:lnTo>
                  <a:pt x="13049248" y="31559499"/>
                </a:lnTo>
                <a:lnTo>
                  <a:pt x="12966700" y="31607123"/>
                </a:lnTo>
                <a:lnTo>
                  <a:pt x="12884152" y="31654747"/>
                </a:lnTo>
                <a:lnTo>
                  <a:pt x="12798424" y="31696023"/>
                </a:lnTo>
                <a:lnTo>
                  <a:pt x="12712700" y="31737299"/>
                </a:lnTo>
                <a:lnTo>
                  <a:pt x="12623800" y="31775399"/>
                </a:lnTo>
                <a:lnTo>
                  <a:pt x="12534900" y="31810323"/>
                </a:lnTo>
                <a:lnTo>
                  <a:pt x="12395200" y="31861123"/>
                </a:lnTo>
                <a:lnTo>
                  <a:pt x="12255500" y="31902399"/>
                </a:lnTo>
                <a:lnTo>
                  <a:pt x="12118976" y="31940499"/>
                </a:lnTo>
                <a:lnTo>
                  <a:pt x="11979276" y="31969075"/>
                </a:lnTo>
                <a:lnTo>
                  <a:pt x="11842752" y="31991299"/>
                </a:lnTo>
                <a:lnTo>
                  <a:pt x="11706224" y="32010347"/>
                </a:lnTo>
                <a:lnTo>
                  <a:pt x="11569700" y="32019875"/>
                </a:lnTo>
                <a:lnTo>
                  <a:pt x="11433176" y="32023047"/>
                </a:lnTo>
                <a:lnTo>
                  <a:pt x="11309352" y="32026223"/>
                </a:lnTo>
                <a:lnTo>
                  <a:pt x="11185524" y="32023047"/>
                </a:lnTo>
                <a:lnTo>
                  <a:pt x="11061700" y="32013523"/>
                </a:lnTo>
                <a:lnTo>
                  <a:pt x="10937876" y="32000823"/>
                </a:lnTo>
                <a:lnTo>
                  <a:pt x="10817224" y="31978599"/>
                </a:lnTo>
                <a:lnTo>
                  <a:pt x="10699752" y="31956375"/>
                </a:lnTo>
                <a:lnTo>
                  <a:pt x="10582276" y="31924623"/>
                </a:lnTo>
                <a:lnTo>
                  <a:pt x="10464800" y="31889699"/>
                </a:lnTo>
                <a:lnTo>
                  <a:pt x="10350500" y="31848423"/>
                </a:lnTo>
                <a:lnTo>
                  <a:pt x="10239376" y="31803975"/>
                </a:lnTo>
                <a:lnTo>
                  <a:pt x="10131424" y="31756347"/>
                </a:lnTo>
                <a:lnTo>
                  <a:pt x="10023476" y="31702375"/>
                </a:lnTo>
                <a:lnTo>
                  <a:pt x="9918700" y="31642047"/>
                </a:lnTo>
                <a:lnTo>
                  <a:pt x="9817100" y="31578547"/>
                </a:lnTo>
                <a:lnTo>
                  <a:pt x="9721848" y="31511875"/>
                </a:lnTo>
                <a:lnTo>
                  <a:pt x="9626600" y="31438847"/>
                </a:lnTo>
                <a:lnTo>
                  <a:pt x="9534524" y="31365823"/>
                </a:lnTo>
                <a:lnTo>
                  <a:pt x="9448800" y="31286447"/>
                </a:lnTo>
                <a:lnTo>
                  <a:pt x="9366248" y="31200723"/>
                </a:lnTo>
                <a:lnTo>
                  <a:pt x="9286876" y="31114999"/>
                </a:lnTo>
                <a:lnTo>
                  <a:pt x="9210676" y="31022923"/>
                </a:lnTo>
                <a:lnTo>
                  <a:pt x="9140824" y="30930847"/>
                </a:lnTo>
                <a:lnTo>
                  <a:pt x="9077324" y="30832423"/>
                </a:lnTo>
                <a:lnTo>
                  <a:pt x="9017000" y="30730823"/>
                </a:lnTo>
                <a:lnTo>
                  <a:pt x="8959848" y="30626047"/>
                </a:lnTo>
                <a:lnTo>
                  <a:pt x="8909048" y="30518099"/>
                </a:lnTo>
                <a:lnTo>
                  <a:pt x="8864600" y="30410147"/>
                </a:lnTo>
                <a:lnTo>
                  <a:pt x="8826500" y="30295847"/>
                </a:lnTo>
                <a:lnTo>
                  <a:pt x="8791576" y="30178375"/>
                </a:lnTo>
                <a:lnTo>
                  <a:pt x="8766176" y="30060899"/>
                </a:lnTo>
                <a:lnTo>
                  <a:pt x="8743952" y="29940247"/>
                </a:lnTo>
                <a:lnTo>
                  <a:pt x="8728076" y="29816423"/>
                </a:lnTo>
                <a:lnTo>
                  <a:pt x="8715376" y="29676723"/>
                </a:lnTo>
                <a:lnTo>
                  <a:pt x="8712200" y="29606875"/>
                </a:lnTo>
                <a:lnTo>
                  <a:pt x="8709024" y="29537023"/>
                </a:lnTo>
                <a:lnTo>
                  <a:pt x="8709024" y="29467175"/>
                </a:lnTo>
                <a:lnTo>
                  <a:pt x="8712200" y="29397323"/>
                </a:lnTo>
                <a:lnTo>
                  <a:pt x="8715376" y="29327475"/>
                </a:lnTo>
                <a:lnTo>
                  <a:pt x="8721724" y="29260799"/>
                </a:lnTo>
                <a:lnTo>
                  <a:pt x="8731248" y="29190947"/>
                </a:lnTo>
                <a:lnTo>
                  <a:pt x="8740776" y="29124275"/>
                </a:lnTo>
                <a:lnTo>
                  <a:pt x="8753476" y="29057599"/>
                </a:lnTo>
                <a:lnTo>
                  <a:pt x="8766176" y="28990923"/>
                </a:lnTo>
                <a:lnTo>
                  <a:pt x="8782048" y="28924247"/>
                </a:lnTo>
                <a:lnTo>
                  <a:pt x="8801100" y="28857575"/>
                </a:lnTo>
                <a:lnTo>
                  <a:pt x="8820152" y="28794075"/>
                </a:lnTo>
                <a:lnTo>
                  <a:pt x="8845552" y="28730575"/>
                </a:lnTo>
                <a:lnTo>
                  <a:pt x="8870952" y="28648023"/>
                </a:lnTo>
                <a:lnTo>
                  <a:pt x="8896352" y="28565475"/>
                </a:lnTo>
                <a:lnTo>
                  <a:pt x="8924924" y="28486099"/>
                </a:lnTo>
                <a:lnTo>
                  <a:pt x="8956676" y="28403547"/>
                </a:lnTo>
                <a:lnTo>
                  <a:pt x="9023352" y="28247975"/>
                </a:lnTo>
                <a:lnTo>
                  <a:pt x="9096376" y="28092399"/>
                </a:lnTo>
                <a:lnTo>
                  <a:pt x="9175752" y="27943175"/>
                </a:lnTo>
                <a:lnTo>
                  <a:pt x="9261476" y="27797123"/>
                </a:lnTo>
                <a:lnTo>
                  <a:pt x="9347200" y="27657423"/>
                </a:lnTo>
                <a:lnTo>
                  <a:pt x="9439276" y="27520899"/>
                </a:lnTo>
                <a:lnTo>
                  <a:pt x="9480552" y="27447875"/>
                </a:lnTo>
                <a:lnTo>
                  <a:pt x="9521824" y="27381199"/>
                </a:lnTo>
                <a:lnTo>
                  <a:pt x="9563100" y="27324047"/>
                </a:lnTo>
                <a:lnTo>
                  <a:pt x="9601200" y="27270075"/>
                </a:lnTo>
                <a:lnTo>
                  <a:pt x="9639300" y="27228799"/>
                </a:lnTo>
                <a:lnTo>
                  <a:pt x="9674224" y="27193875"/>
                </a:lnTo>
                <a:lnTo>
                  <a:pt x="9705976" y="27168475"/>
                </a:lnTo>
                <a:lnTo>
                  <a:pt x="9721848" y="27162123"/>
                </a:lnTo>
                <a:lnTo>
                  <a:pt x="9737724" y="27155775"/>
                </a:lnTo>
                <a:lnTo>
                  <a:pt x="9763124" y="27181175"/>
                </a:lnTo>
                <a:lnTo>
                  <a:pt x="9798048" y="27212923"/>
                </a:lnTo>
                <a:lnTo>
                  <a:pt x="9842500" y="27247847"/>
                </a:lnTo>
                <a:lnTo>
                  <a:pt x="9902824" y="27285947"/>
                </a:lnTo>
                <a:lnTo>
                  <a:pt x="9975848" y="27327223"/>
                </a:lnTo>
                <a:lnTo>
                  <a:pt x="10017124" y="27346275"/>
                </a:lnTo>
                <a:lnTo>
                  <a:pt x="10058400" y="27365323"/>
                </a:lnTo>
                <a:lnTo>
                  <a:pt x="10106024" y="27381199"/>
                </a:lnTo>
                <a:lnTo>
                  <a:pt x="10156824" y="27397075"/>
                </a:lnTo>
                <a:lnTo>
                  <a:pt x="10210800" y="27409775"/>
                </a:lnTo>
                <a:lnTo>
                  <a:pt x="10264776" y="27422475"/>
                </a:lnTo>
                <a:lnTo>
                  <a:pt x="10325100" y="27428823"/>
                </a:lnTo>
                <a:lnTo>
                  <a:pt x="10388600" y="27435175"/>
                </a:lnTo>
                <a:lnTo>
                  <a:pt x="10452100" y="27435175"/>
                </a:lnTo>
                <a:lnTo>
                  <a:pt x="10521952" y="27435175"/>
                </a:lnTo>
                <a:lnTo>
                  <a:pt x="10594976" y="27428823"/>
                </a:lnTo>
                <a:lnTo>
                  <a:pt x="10668000" y="27416123"/>
                </a:lnTo>
                <a:lnTo>
                  <a:pt x="10744200" y="27400247"/>
                </a:lnTo>
                <a:lnTo>
                  <a:pt x="10826752" y="27378023"/>
                </a:lnTo>
                <a:lnTo>
                  <a:pt x="10909300" y="27349447"/>
                </a:lnTo>
                <a:lnTo>
                  <a:pt x="10995024" y="27314523"/>
                </a:lnTo>
                <a:lnTo>
                  <a:pt x="11083924" y="27276423"/>
                </a:lnTo>
                <a:lnTo>
                  <a:pt x="11176000" y="27228799"/>
                </a:lnTo>
                <a:lnTo>
                  <a:pt x="11271248" y="27174823"/>
                </a:lnTo>
                <a:lnTo>
                  <a:pt x="11369676" y="27111323"/>
                </a:lnTo>
                <a:lnTo>
                  <a:pt x="11395076" y="27111323"/>
                </a:lnTo>
                <a:lnTo>
                  <a:pt x="11420476" y="27111323"/>
                </a:lnTo>
                <a:lnTo>
                  <a:pt x="11455400" y="27114499"/>
                </a:lnTo>
                <a:lnTo>
                  <a:pt x="11490324" y="27124023"/>
                </a:lnTo>
                <a:lnTo>
                  <a:pt x="11525248" y="27136723"/>
                </a:lnTo>
                <a:lnTo>
                  <a:pt x="11541124" y="27146247"/>
                </a:lnTo>
                <a:lnTo>
                  <a:pt x="11557000" y="27155775"/>
                </a:lnTo>
                <a:lnTo>
                  <a:pt x="11572876" y="27168475"/>
                </a:lnTo>
                <a:lnTo>
                  <a:pt x="11585576" y="27184347"/>
                </a:lnTo>
                <a:lnTo>
                  <a:pt x="11595100" y="27200223"/>
                </a:lnTo>
                <a:lnTo>
                  <a:pt x="11601448" y="27219275"/>
                </a:lnTo>
                <a:lnTo>
                  <a:pt x="11607800" y="27238323"/>
                </a:lnTo>
                <a:lnTo>
                  <a:pt x="11607800" y="27263723"/>
                </a:lnTo>
                <a:lnTo>
                  <a:pt x="11607800" y="27292299"/>
                </a:lnTo>
                <a:lnTo>
                  <a:pt x="11601448" y="27320875"/>
                </a:lnTo>
                <a:lnTo>
                  <a:pt x="11588752" y="27352623"/>
                </a:lnTo>
                <a:lnTo>
                  <a:pt x="11576048" y="27390723"/>
                </a:lnTo>
                <a:lnTo>
                  <a:pt x="11553824" y="27428823"/>
                </a:lnTo>
                <a:lnTo>
                  <a:pt x="11528424" y="27473275"/>
                </a:lnTo>
                <a:lnTo>
                  <a:pt x="11496676" y="27520899"/>
                </a:lnTo>
                <a:lnTo>
                  <a:pt x="11458576" y="27571699"/>
                </a:lnTo>
                <a:lnTo>
                  <a:pt x="11414124" y="27625675"/>
                </a:lnTo>
                <a:lnTo>
                  <a:pt x="11363324" y="27685999"/>
                </a:lnTo>
                <a:lnTo>
                  <a:pt x="11303000" y="27749499"/>
                </a:lnTo>
                <a:lnTo>
                  <a:pt x="11236324" y="27816175"/>
                </a:lnTo>
                <a:lnTo>
                  <a:pt x="11315700" y="27812999"/>
                </a:lnTo>
                <a:lnTo>
                  <a:pt x="11528424" y="27793947"/>
                </a:lnTo>
                <a:lnTo>
                  <a:pt x="11671300" y="27778075"/>
                </a:lnTo>
                <a:lnTo>
                  <a:pt x="11826876" y="27759023"/>
                </a:lnTo>
                <a:lnTo>
                  <a:pt x="11998324" y="27733623"/>
                </a:lnTo>
                <a:lnTo>
                  <a:pt x="12176124" y="27701875"/>
                </a:lnTo>
                <a:lnTo>
                  <a:pt x="12353924" y="27663775"/>
                </a:lnTo>
                <a:lnTo>
                  <a:pt x="12439648" y="27641547"/>
                </a:lnTo>
                <a:lnTo>
                  <a:pt x="12525376" y="27616147"/>
                </a:lnTo>
                <a:lnTo>
                  <a:pt x="12607924" y="27590747"/>
                </a:lnTo>
                <a:lnTo>
                  <a:pt x="12690476" y="27562175"/>
                </a:lnTo>
                <a:lnTo>
                  <a:pt x="12766676" y="27533599"/>
                </a:lnTo>
                <a:lnTo>
                  <a:pt x="12839700" y="27501847"/>
                </a:lnTo>
                <a:lnTo>
                  <a:pt x="12906376" y="27466923"/>
                </a:lnTo>
                <a:lnTo>
                  <a:pt x="12966700" y="27428823"/>
                </a:lnTo>
                <a:lnTo>
                  <a:pt x="13020676" y="27390723"/>
                </a:lnTo>
                <a:lnTo>
                  <a:pt x="13071476" y="27349447"/>
                </a:lnTo>
                <a:lnTo>
                  <a:pt x="13090524" y="27327223"/>
                </a:lnTo>
                <a:lnTo>
                  <a:pt x="13109576" y="27304999"/>
                </a:lnTo>
                <a:lnTo>
                  <a:pt x="13128624" y="27279599"/>
                </a:lnTo>
                <a:lnTo>
                  <a:pt x="13141324" y="27257375"/>
                </a:lnTo>
                <a:lnTo>
                  <a:pt x="13154024" y="27231975"/>
                </a:lnTo>
                <a:lnTo>
                  <a:pt x="13166724" y="27206575"/>
                </a:lnTo>
                <a:lnTo>
                  <a:pt x="13173076" y="27181175"/>
                </a:lnTo>
                <a:lnTo>
                  <a:pt x="13179424" y="27155775"/>
                </a:lnTo>
                <a:lnTo>
                  <a:pt x="12030076" y="27066875"/>
                </a:lnTo>
                <a:lnTo>
                  <a:pt x="12141200" y="27009723"/>
                </a:lnTo>
                <a:lnTo>
                  <a:pt x="12261848" y="26949399"/>
                </a:lnTo>
                <a:lnTo>
                  <a:pt x="12404724" y="26870023"/>
                </a:lnTo>
                <a:lnTo>
                  <a:pt x="12560300" y="26777947"/>
                </a:lnTo>
                <a:lnTo>
                  <a:pt x="12639676" y="26727147"/>
                </a:lnTo>
                <a:lnTo>
                  <a:pt x="12715876" y="26679523"/>
                </a:lnTo>
                <a:lnTo>
                  <a:pt x="12788900" y="26628723"/>
                </a:lnTo>
                <a:lnTo>
                  <a:pt x="12855576" y="26577923"/>
                </a:lnTo>
                <a:lnTo>
                  <a:pt x="12915900" y="26527123"/>
                </a:lnTo>
                <a:lnTo>
                  <a:pt x="12969876" y="26476323"/>
                </a:lnTo>
                <a:lnTo>
                  <a:pt x="13011152" y="26428699"/>
                </a:lnTo>
                <a:lnTo>
                  <a:pt x="13027024" y="26406475"/>
                </a:lnTo>
                <a:lnTo>
                  <a:pt x="13042900" y="26384247"/>
                </a:lnTo>
                <a:lnTo>
                  <a:pt x="13052424" y="26362023"/>
                </a:lnTo>
                <a:lnTo>
                  <a:pt x="13058776" y="26339799"/>
                </a:lnTo>
                <a:lnTo>
                  <a:pt x="13061952" y="26320747"/>
                </a:lnTo>
                <a:lnTo>
                  <a:pt x="13061952" y="26301699"/>
                </a:lnTo>
                <a:lnTo>
                  <a:pt x="13055600" y="26282647"/>
                </a:lnTo>
                <a:lnTo>
                  <a:pt x="13046076" y="26266775"/>
                </a:lnTo>
                <a:lnTo>
                  <a:pt x="13033376" y="26250899"/>
                </a:lnTo>
                <a:lnTo>
                  <a:pt x="13014324" y="26238199"/>
                </a:lnTo>
                <a:lnTo>
                  <a:pt x="12992100" y="26222323"/>
                </a:lnTo>
                <a:lnTo>
                  <a:pt x="12960352" y="26212799"/>
                </a:lnTo>
                <a:lnTo>
                  <a:pt x="12928600" y="26200099"/>
                </a:lnTo>
                <a:lnTo>
                  <a:pt x="12887324" y="26193747"/>
                </a:lnTo>
                <a:lnTo>
                  <a:pt x="12842876" y="26184223"/>
                </a:lnTo>
                <a:lnTo>
                  <a:pt x="12792076" y="26177875"/>
                </a:lnTo>
                <a:lnTo>
                  <a:pt x="12731752" y="26174699"/>
                </a:lnTo>
                <a:lnTo>
                  <a:pt x="12668248" y="26174699"/>
                </a:lnTo>
                <a:lnTo>
                  <a:pt x="12598400" y="26171523"/>
                </a:lnTo>
                <a:lnTo>
                  <a:pt x="12519024" y="26174699"/>
                </a:lnTo>
                <a:lnTo>
                  <a:pt x="12344400" y="26184223"/>
                </a:lnTo>
                <a:lnTo>
                  <a:pt x="12138024" y="26203275"/>
                </a:lnTo>
                <a:lnTo>
                  <a:pt x="11899900" y="26231847"/>
                </a:lnTo>
                <a:lnTo>
                  <a:pt x="11630024" y="26269947"/>
                </a:lnTo>
                <a:lnTo>
                  <a:pt x="11325224" y="26317575"/>
                </a:lnTo>
                <a:lnTo>
                  <a:pt x="11287124" y="26320747"/>
                </a:lnTo>
                <a:lnTo>
                  <a:pt x="11242676" y="26323923"/>
                </a:lnTo>
                <a:lnTo>
                  <a:pt x="11188700" y="26327099"/>
                </a:lnTo>
                <a:lnTo>
                  <a:pt x="11128376" y="26327099"/>
                </a:lnTo>
                <a:lnTo>
                  <a:pt x="11068048" y="26323923"/>
                </a:lnTo>
                <a:lnTo>
                  <a:pt x="11007724" y="26314399"/>
                </a:lnTo>
                <a:lnTo>
                  <a:pt x="10982324" y="26308047"/>
                </a:lnTo>
                <a:lnTo>
                  <a:pt x="10956924" y="26301699"/>
                </a:lnTo>
                <a:lnTo>
                  <a:pt x="10934700" y="26288999"/>
                </a:lnTo>
                <a:lnTo>
                  <a:pt x="10915648" y="26276299"/>
                </a:lnTo>
                <a:lnTo>
                  <a:pt x="10899776" y="26263599"/>
                </a:lnTo>
                <a:lnTo>
                  <a:pt x="10887076" y="26244547"/>
                </a:lnTo>
                <a:lnTo>
                  <a:pt x="10880724" y="26225499"/>
                </a:lnTo>
                <a:lnTo>
                  <a:pt x="10880724" y="26203275"/>
                </a:lnTo>
                <a:lnTo>
                  <a:pt x="10887076" y="26177875"/>
                </a:lnTo>
                <a:lnTo>
                  <a:pt x="10896600" y="26149299"/>
                </a:lnTo>
                <a:lnTo>
                  <a:pt x="10915648" y="26117547"/>
                </a:lnTo>
                <a:lnTo>
                  <a:pt x="10941048" y="26082623"/>
                </a:lnTo>
                <a:lnTo>
                  <a:pt x="10975976" y="26044523"/>
                </a:lnTo>
                <a:lnTo>
                  <a:pt x="11017248" y="26000075"/>
                </a:lnTo>
                <a:lnTo>
                  <a:pt x="11068048" y="25952447"/>
                </a:lnTo>
                <a:lnTo>
                  <a:pt x="11128376" y="25901647"/>
                </a:lnTo>
                <a:lnTo>
                  <a:pt x="11201400" y="25847675"/>
                </a:lnTo>
                <a:lnTo>
                  <a:pt x="11280776" y="25787347"/>
                </a:lnTo>
                <a:lnTo>
                  <a:pt x="11344276" y="25742899"/>
                </a:lnTo>
                <a:lnTo>
                  <a:pt x="11512552" y="25615899"/>
                </a:lnTo>
                <a:lnTo>
                  <a:pt x="11626848" y="25526999"/>
                </a:lnTo>
                <a:lnTo>
                  <a:pt x="11753848" y="25425399"/>
                </a:lnTo>
                <a:lnTo>
                  <a:pt x="11893552" y="25307923"/>
                </a:lnTo>
                <a:lnTo>
                  <a:pt x="12036424" y="25180923"/>
                </a:lnTo>
                <a:lnTo>
                  <a:pt x="12185648" y="25044399"/>
                </a:lnTo>
                <a:lnTo>
                  <a:pt x="12331700" y="24901523"/>
                </a:lnTo>
                <a:lnTo>
                  <a:pt x="12401552" y="24825323"/>
                </a:lnTo>
                <a:lnTo>
                  <a:pt x="12471400" y="24749123"/>
                </a:lnTo>
                <a:lnTo>
                  <a:pt x="12538076" y="24672923"/>
                </a:lnTo>
                <a:lnTo>
                  <a:pt x="12604752" y="24596723"/>
                </a:lnTo>
                <a:lnTo>
                  <a:pt x="12665076" y="24517347"/>
                </a:lnTo>
                <a:lnTo>
                  <a:pt x="12722224" y="24441147"/>
                </a:lnTo>
                <a:lnTo>
                  <a:pt x="12773024" y="24361775"/>
                </a:lnTo>
                <a:lnTo>
                  <a:pt x="12823824" y="24285575"/>
                </a:lnTo>
                <a:lnTo>
                  <a:pt x="12865100" y="24206199"/>
                </a:lnTo>
                <a:lnTo>
                  <a:pt x="12903200" y="24129999"/>
                </a:lnTo>
                <a:lnTo>
                  <a:pt x="12934952" y="24053799"/>
                </a:lnTo>
                <a:lnTo>
                  <a:pt x="12957176" y="23977599"/>
                </a:lnTo>
                <a:close/>
                <a:moveTo>
                  <a:pt x="5556248" y="971549"/>
                </a:moveTo>
                <a:lnTo>
                  <a:pt x="5676900" y="974724"/>
                </a:lnTo>
                <a:lnTo>
                  <a:pt x="5822952" y="981074"/>
                </a:lnTo>
                <a:lnTo>
                  <a:pt x="5902324" y="990599"/>
                </a:lnTo>
                <a:lnTo>
                  <a:pt x="5984876" y="1000124"/>
                </a:lnTo>
                <a:lnTo>
                  <a:pt x="6073776" y="1012824"/>
                </a:lnTo>
                <a:lnTo>
                  <a:pt x="6165848" y="1028699"/>
                </a:lnTo>
                <a:lnTo>
                  <a:pt x="6257924" y="1050924"/>
                </a:lnTo>
                <a:lnTo>
                  <a:pt x="6356352" y="1073149"/>
                </a:lnTo>
                <a:lnTo>
                  <a:pt x="6451600" y="1101724"/>
                </a:lnTo>
                <a:lnTo>
                  <a:pt x="6550024" y="1136649"/>
                </a:lnTo>
                <a:lnTo>
                  <a:pt x="6648448" y="1174749"/>
                </a:lnTo>
                <a:lnTo>
                  <a:pt x="6746876" y="1216024"/>
                </a:lnTo>
                <a:lnTo>
                  <a:pt x="6842124" y="1266824"/>
                </a:lnTo>
                <a:lnTo>
                  <a:pt x="6937376" y="1320799"/>
                </a:lnTo>
                <a:lnTo>
                  <a:pt x="7032624" y="1381124"/>
                </a:lnTo>
                <a:lnTo>
                  <a:pt x="7121524" y="1450974"/>
                </a:lnTo>
                <a:lnTo>
                  <a:pt x="7165976" y="1485899"/>
                </a:lnTo>
                <a:lnTo>
                  <a:pt x="7207248" y="1523999"/>
                </a:lnTo>
                <a:lnTo>
                  <a:pt x="7251700" y="1565274"/>
                </a:lnTo>
                <a:lnTo>
                  <a:pt x="7292976" y="1606549"/>
                </a:lnTo>
                <a:lnTo>
                  <a:pt x="7331076" y="1650999"/>
                </a:lnTo>
                <a:lnTo>
                  <a:pt x="7372352" y="1695449"/>
                </a:lnTo>
                <a:lnTo>
                  <a:pt x="7407276" y="1743074"/>
                </a:lnTo>
                <a:lnTo>
                  <a:pt x="7445376" y="1793874"/>
                </a:lnTo>
                <a:lnTo>
                  <a:pt x="7480300" y="1847849"/>
                </a:lnTo>
                <a:lnTo>
                  <a:pt x="7512048" y="1901824"/>
                </a:lnTo>
                <a:lnTo>
                  <a:pt x="7543800" y="1955799"/>
                </a:lnTo>
                <a:lnTo>
                  <a:pt x="7575552" y="2016124"/>
                </a:lnTo>
                <a:lnTo>
                  <a:pt x="7604124" y="2076449"/>
                </a:lnTo>
                <a:lnTo>
                  <a:pt x="7629524" y="2139949"/>
                </a:lnTo>
                <a:lnTo>
                  <a:pt x="7654924" y="2203448"/>
                </a:lnTo>
                <a:lnTo>
                  <a:pt x="7677152" y="2273299"/>
                </a:lnTo>
                <a:lnTo>
                  <a:pt x="7753352" y="2216149"/>
                </a:lnTo>
                <a:lnTo>
                  <a:pt x="7842248" y="2152649"/>
                </a:lnTo>
                <a:lnTo>
                  <a:pt x="7966076" y="2070099"/>
                </a:lnTo>
                <a:lnTo>
                  <a:pt x="8115300" y="1978024"/>
                </a:lnTo>
                <a:lnTo>
                  <a:pt x="8204200" y="1927224"/>
                </a:lnTo>
                <a:lnTo>
                  <a:pt x="8296276" y="1879599"/>
                </a:lnTo>
                <a:lnTo>
                  <a:pt x="8394700" y="1825624"/>
                </a:lnTo>
                <a:lnTo>
                  <a:pt x="8502648" y="1774824"/>
                </a:lnTo>
                <a:lnTo>
                  <a:pt x="8613776" y="1727199"/>
                </a:lnTo>
                <a:lnTo>
                  <a:pt x="8731248" y="1676399"/>
                </a:lnTo>
                <a:lnTo>
                  <a:pt x="8851900" y="1628774"/>
                </a:lnTo>
                <a:lnTo>
                  <a:pt x="8978900" y="1584324"/>
                </a:lnTo>
                <a:lnTo>
                  <a:pt x="9112248" y="1543049"/>
                </a:lnTo>
                <a:lnTo>
                  <a:pt x="9248776" y="1504949"/>
                </a:lnTo>
                <a:lnTo>
                  <a:pt x="9391648" y="1473199"/>
                </a:lnTo>
                <a:lnTo>
                  <a:pt x="9537700" y="1444624"/>
                </a:lnTo>
                <a:lnTo>
                  <a:pt x="9683752" y="1419224"/>
                </a:lnTo>
                <a:lnTo>
                  <a:pt x="9836152" y="1403349"/>
                </a:lnTo>
                <a:lnTo>
                  <a:pt x="9991724" y="1393824"/>
                </a:lnTo>
                <a:lnTo>
                  <a:pt x="10071100" y="1390649"/>
                </a:lnTo>
                <a:lnTo>
                  <a:pt x="10150476" y="1390649"/>
                </a:lnTo>
                <a:lnTo>
                  <a:pt x="10233024" y="1393824"/>
                </a:lnTo>
                <a:lnTo>
                  <a:pt x="10312400" y="1396999"/>
                </a:lnTo>
                <a:lnTo>
                  <a:pt x="10394952" y="1403349"/>
                </a:lnTo>
                <a:lnTo>
                  <a:pt x="10477500" y="1409699"/>
                </a:lnTo>
                <a:lnTo>
                  <a:pt x="10560048" y="1422399"/>
                </a:lnTo>
                <a:lnTo>
                  <a:pt x="10642600" y="1435099"/>
                </a:lnTo>
                <a:lnTo>
                  <a:pt x="10725152" y="1450974"/>
                </a:lnTo>
                <a:lnTo>
                  <a:pt x="10810876" y="1466849"/>
                </a:lnTo>
                <a:lnTo>
                  <a:pt x="10893424" y="1489074"/>
                </a:lnTo>
                <a:lnTo>
                  <a:pt x="10979152" y="1511299"/>
                </a:lnTo>
                <a:lnTo>
                  <a:pt x="11064876" y="1536699"/>
                </a:lnTo>
                <a:lnTo>
                  <a:pt x="11150600" y="1565274"/>
                </a:lnTo>
                <a:lnTo>
                  <a:pt x="11207752" y="1609724"/>
                </a:lnTo>
                <a:lnTo>
                  <a:pt x="11271248" y="1666874"/>
                </a:lnTo>
                <a:lnTo>
                  <a:pt x="11353800" y="1743074"/>
                </a:lnTo>
                <a:lnTo>
                  <a:pt x="11401424" y="1790699"/>
                </a:lnTo>
                <a:lnTo>
                  <a:pt x="11449048" y="1844674"/>
                </a:lnTo>
                <a:lnTo>
                  <a:pt x="11503024" y="1901824"/>
                </a:lnTo>
                <a:lnTo>
                  <a:pt x="11557000" y="1965324"/>
                </a:lnTo>
                <a:lnTo>
                  <a:pt x="11610976" y="2035174"/>
                </a:lnTo>
                <a:lnTo>
                  <a:pt x="11664952" y="2111374"/>
                </a:lnTo>
                <a:lnTo>
                  <a:pt x="11718924" y="2193924"/>
                </a:lnTo>
                <a:lnTo>
                  <a:pt x="11772900" y="2279648"/>
                </a:lnTo>
                <a:lnTo>
                  <a:pt x="11826876" y="2371724"/>
                </a:lnTo>
                <a:lnTo>
                  <a:pt x="11877676" y="2470149"/>
                </a:lnTo>
                <a:lnTo>
                  <a:pt x="11928476" y="2574924"/>
                </a:lnTo>
                <a:lnTo>
                  <a:pt x="11972924" y="2682874"/>
                </a:lnTo>
                <a:lnTo>
                  <a:pt x="12017376" y="2800349"/>
                </a:lnTo>
                <a:lnTo>
                  <a:pt x="12055476" y="2920999"/>
                </a:lnTo>
                <a:lnTo>
                  <a:pt x="12087224" y="3047999"/>
                </a:lnTo>
                <a:lnTo>
                  <a:pt x="12115800" y="3178174"/>
                </a:lnTo>
                <a:lnTo>
                  <a:pt x="12141200" y="3317874"/>
                </a:lnTo>
                <a:lnTo>
                  <a:pt x="12157076" y="3460749"/>
                </a:lnTo>
                <a:lnTo>
                  <a:pt x="12163424" y="3536949"/>
                </a:lnTo>
                <a:lnTo>
                  <a:pt x="12166600" y="3613149"/>
                </a:lnTo>
                <a:lnTo>
                  <a:pt x="12166600" y="3689349"/>
                </a:lnTo>
                <a:lnTo>
                  <a:pt x="12166600" y="3768724"/>
                </a:lnTo>
                <a:lnTo>
                  <a:pt x="12166600" y="3848099"/>
                </a:lnTo>
                <a:lnTo>
                  <a:pt x="12163424" y="3930649"/>
                </a:lnTo>
                <a:lnTo>
                  <a:pt x="12157076" y="4013199"/>
                </a:lnTo>
                <a:lnTo>
                  <a:pt x="12147552" y="4095748"/>
                </a:lnTo>
                <a:lnTo>
                  <a:pt x="12138024" y="4181474"/>
                </a:lnTo>
                <a:lnTo>
                  <a:pt x="12125324" y="4270374"/>
                </a:lnTo>
                <a:lnTo>
                  <a:pt x="12109448" y="4359274"/>
                </a:lnTo>
                <a:lnTo>
                  <a:pt x="12090400" y="4448174"/>
                </a:lnTo>
                <a:lnTo>
                  <a:pt x="12166600" y="4518024"/>
                </a:lnTo>
                <a:lnTo>
                  <a:pt x="12249152" y="4600574"/>
                </a:lnTo>
                <a:lnTo>
                  <a:pt x="12357100" y="4711699"/>
                </a:lnTo>
                <a:lnTo>
                  <a:pt x="12480924" y="4851399"/>
                </a:lnTo>
                <a:lnTo>
                  <a:pt x="12547600" y="4927599"/>
                </a:lnTo>
                <a:lnTo>
                  <a:pt x="12617448" y="5013324"/>
                </a:lnTo>
                <a:lnTo>
                  <a:pt x="12687300" y="5102224"/>
                </a:lnTo>
                <a:lnTo>
                  <a:pt x="12760324" y="5197474"/>
                </a:lnTo>
                <a:lnTo>
                  <a:pt x="12830176" y="5299074"/>
                </a:lnTo>
                <a:lnTo>
                  <a:pt x="12900024" y="5403849"/>
                </a:lnTo>
                <a:lnTo>
                  <a:pt x="12966700" y="5514974"/>
                </a:lnTo>
                <a:lnTo>
                  <a:pt x="13033376" y="5629274"/>
                </a:lnTo>
                <a:lnTo>
                  <a:pt x="13093700" y="5746749"/>
                </a:lnTo>
                <a:lnTo>
                  <a:pt x="13154024" y="5867399"/>
                </a:lnTo>
                <a:lnTo>
                  <a:pt x="13208000" y="5991224"/>
                </a:lnTo>
                <a:lnTo>
                  <a:pt x="13255624" y="6121399"/>
                </a:lnTo>
                <a:lnTo>
                  <a:pt x="13296900" y="6251574"/>
                </a:lnTo>
                <a:lnTo>
                  <a:pt x="13315952" y="6318249"/>
                </a:lnTo>
                <a:lnTo>
                  <a:pt x="13331824" y="6384924"/>
                </a:lnTo>
                <a:lnTo>
                  <a:pt x="13344524" y="6451599"/>
                </a:lnTo>
                <a:lnTo>
                  <a:pt x="13357224" y="6521449"/>
                </a:lnTo>
                <a:lnTo>
                  <a:pt x="13369924" y="6588124"/>
                </a:lnTo>
                <a:lnTo>
                  <a:pt x="13376276" y="6657974"/>
                </a:lnTo>
                <a:lnTo>
                  <a:pt x="13382624" y="6727824"/>
                </a:lnTo>
                <a:lnTo>
                  <a:pt x="13385800" y="6797674"/>
                </a:lnTo>
                <a:lnTo>
                  <a:pt x="13385800" y="6867524"/>
                </a:lnTo>
                <a:lnTo>
                  <a:pt x="13385800" y="6937374"/>
                </a:lnTo>
                <a:lnTo>
                  <a:pt x="13379448" y="7007224"/>
                </a:lnTo>
                <a:lnTo>
                  <a:pt x="13373100" y="7080249"/>
                </a:lnTo>
                <a:lnTo>
                  <a:pt x="13363576" y="7150099"/>
                </a:lnTo>
                <a:lnTo>
                  <a:pt x="13350876" y="7219949"/>
                </a:lnTo>
                <a:lnTo>
                  <a:pt x="13335000" y="7292974"/>
                </a:lnTo>
                <a:lnTo>
                  <a:pt x="13315952" y="7365999"/>
                </a:lnTo>
                <a:lnTo>
                  <a:pt x="13293724" y="7435849"/>
                </a:lnTo>
                <a:lnTo>
                  <a:pt x="13268324" y="7508874"/>
                </a:lnTo>
                <a:lnTo>
                  <a:pt x="13265152" y="7524749"/>
                </a:lnTo>
                <a:lnTo>
                  <a:pt x="13261976" y="7575549"/>
                </a:lnTo>
                <a:lnTo>
                  <a:pt x="13252448" y="7654924"/>
                </a:lnTo>
                <a:lnTo>
                  <a:pt x="13236576" y="7756524"/>
                </a:lnTo>
                <a:lnTo>
                  <a:pt x="13223876" y="7813674"/>
                </a:lnTo>
                <a:lnTo>
                  <a:pt x="13204824" y="7873999"/>
                </a:lnTo>
                <a:lnTo>
                  <a:pt x="13185776" y="7940674"/>
                </a:lnTo>
                <a:lnTo>
                  <a:pt x="13160376" y="8007349"/>
                </a:lnTo>
                <a:lnTo>
                  <a:pt x="13131800" y="8077199"/>
                </a:lnTo>
                <a:lnTo>
                  <a:pt x="13100048" y="8150223"/>
                </a:lnTo>
                <a:lnTo>
                  <a:pt x="13061952" y="8220074"/>
                </a:lnTo>
                <a:lnTo>
                  <a:pt x="13017500" y="8293099"/>
                </a:lnTo>
                <a:lnTo>
                  <a:pt x="12966700" y="8366124"/>
                </a:lnTo>
                <a:lnTo>
                  <a:pt x="12909552" y="8439149"/>
                </a:lnTo>
                <a:lnTo>
                  <a:pt x="12849224" y="8508999"/>
                </a:lnTo>
                <a:lnTo>
                  <a:pt x="12779376" y="8578849"/>
                </a:lnTo>
                <a:lnTo>
                  <a:pt x="12703176" y="8645523"/>
                </a:lnTo>
                <a:lnTo>
                  <a:pt x="12617448" y="8709024"/>
                </a:lnTo>
                <a:lnTo>
                  <a:pt x="12573000" y="8737599"/>
                </a:lnTo>
                <a:lnTo>
                  <a:pt x="12525376" y="8769349"/>
                </a:lnTo>
                <a:lnTo>
                  <a:pt x="12474576" y="8794749"/>
                </a:lnTo>
                <a:lnTo>
                  <a:pt x="12423776" y="8823323"/>
                </a:lnTo>
                <a:lnTo>
                  <a:pt x="12369800" y="8848724"/>
                </a:lnTo>
                <a:lnTo>
                  <a:pt x="12312648" y="8874123"/>
                </a:lnTo>
                <a:lnTo>
                  <a:pt x="12255500" y="8896349"/>
                </a:lnTo>
                <a:lnTo>
                  <a:pt x="12195176" y="8918574"/>
                </a:lnTo>
                <a:lnTo>
                  <a:pt x="12131676" y="8937623"/>
                </a:lnTo>
                <a:lnTo>
                  <a:pt x="12065000" y="8956674"/>
                </a:lnTo>
                <a:lnTo>
                  <a:pt x="11998324" y="8972549"/>
                </a:lnTo>
                <a:lnTo>
                  <a:pt x="11928476" y="8988424"/>
                </a:lnTo>
                <a:lnTo>
                  <a:pt x="11855448" y="9001124"/>
                </a:lnTo>
                <a:lnTo>
                  <a:pt x="11779248" y="9013823"/>
                </a:lnTo>
                <a:lnTo>
                  <a:pt x="11699876" y="9023349"/>
                </a:lnTo>
                <a:lnTo>
                  <a:pt x="11620500" y="9029699"/>
                </a:lnTo>
                <a:lnTo>
                  <a:pt x="11534776" y="9036048"/>
                </a:lnTo>
                <a:lnTo>
                  <a:pt x="11449048" y="9039223"/>
                </a:lnTo>
                <a:lnTo>
                  <a:pt x="11360152" y="9039223"/>
                </a:lnTo>
                <a:lnTo>
                  <a:pt x="11268076" y="9036048"/>
                </a:lnTo>
                <a:lnTo>
                  <a:pt x="11268076" y="9061449"/>
                </a:lnTo>
                <a:lnTo>
                  <a:pt x="11271248" y="9131299"/>
                </a:lnTo>
                <a:lnTo>
                  <a:pt x="11268076" y="9182098"/>
                </a:lnTo>
                <a:lnTo>
                  <a:pt x="11264900" y="9242424"/>
                </a:lnTo>
                <a:lnTo>
                  <a:pt x="11258552" y="9309099"/>
                </a:lnTo>
                <a:lnTo>
                  <a:pt x="11249024" y="9382123"/>
                </a:lnTo>
                <a:lnTo>
                  <a:pt x="11233152" y="9461499"/>
                </a:lnTo>
                <a:lnTo>
                  <a:pt x="11214100" y="9547223"/>
                </a:lnTo>
                <a:lnTo>
                  <a:pt x="11188700" y="9636123"/>
                </a:lnTo>
                <a:lnTo>
                  <a:pt x="11153776" y="9728198"/>
                </a:lnTo>
                <a:lnTo>
                  <a:pt x="11115676" y="9823449"/>
                </a:lnTo>
                <a:lnTo>
                  <a:pt x="11068048" y="9921873"/>
                </a:lnTo>
                <a:lnTo>
                  <a:pt x="11039476" y="9969499"/>
                </a:lnTo>
                <a:lnTo>
                  <a:pt x="11010900" y="10020298"/>
                </a:lnTo>
                <a:lnTo>
                  <a:pt x="10979152" y="10067923"/>
                </a:lnTo>
                <a:lnTo>
                  <a:pt x="10944224" y="10118724"/>
                </a:lnTo>
                <a:lnTo>
                  <a:pt x="10906124" y="10166348"/>
                </a:lnTo>
                <a:lnTo>
                  <a:pt x="10864848" y="10213973"/>
                </a:lnTo>
                <a:lnTo>
                  <a:pt x="10823576" y="10264774"/>
                </a:lnTo>
                <a:lnTo>
                  <a:pt x="10779124" y="10312398"/>
                </a:lnTo>
                <a:lnTo>
                  <a:pt x="10731500" y="10356849"/>
                </a:lnTo>
                <a:lnTo>
                  <a:pt x="10677524" y="10404474"/>
                </a:lnTo>
                <a:lnTo>
                  <a:pt x="10623552" y="10448924"/>
                </a:lnTo>
                <a:lnTo>
                  <a:pt x="10566400" y="10493373"/>
                </a:lnTo>
                <a:lnTo>
                  <a:pt x="10506076" y="10537823"/>
                </a:lnTo>
                <a:lnTo>
                  <a:pt x="10439400" y="10579099"/>
                </a:lnTo>
                <a:lnTo>
                  <a:pt x="10372724" y="10620373"/>
                </a:lnTo>
                <a:lnTo>
                  <a:pt x="10299700" y="10658473"/>
                </a:lnTo>
                <a:lnTo>
                  <a:pt x="10226676" y="10696574"/>
                </a:lnTo>
                <a:lnTo>
                  <a:pt x="10147300" y="10731499"/>
                </a:lnTo>
                <a:lnTo>
                  <a:pt x="10064752" y="10766423"/>
                </a:lnTo>
                <a:lnTo>
                  <a:pt x="9975848" y="10798173"/>
                </a:lnTo>
                <a:lnTo>
                  <a:pt x="9886952" y="10829923"/>
                </a:lnTo>
                <a:lnTo>
                  <a:pt x="9791700" y="10858499"/>
                </a:lnTo>
                <a:lnTo>
                  <a:pt x="9690100" y="10883899"/>
                </a:lnTo>
                <a:lnTo>
                  <a:pt x="9588500" y="10909299"/>
                </a:lnTo>
                <a:lnTo>
                  <a:pt x="9480552" y="10931523"/>
                </a:lnTo>
                <a:lnTo>
                  <a:pt x="9366248" y="10950574"/>
                </a:lnTo>
                <a:lnTo>
                  <a:pt x="9248776" y="10966449"/>
                </a:lnTo>
                <a:lnTo>
                  <a:pt x="9128124" y="10979149"/>
                </a:lnTo>
                <a:lnTo>
                  <a:pt x="9001124" y="10991849"/>
                </a:lnTo>
                <a:lnTo>
                  <a:pt x="8870952" y="10998199"/>
                </a:lnTo>
                <a:lnTo>
                  <a:pt x="8734424" y="11004549"/>
                </a:lnTo>
                <a:lnTo>
                  <a:pt x="8591552" y="11004549"/>
                </a:lnTo>
                <a:lnTo>
                  <a:pt x="8445500" y="11004549"/>
                </a:lnTo>
                <a:lnTo>
                  <a:pt x="8293100" y="10998199"/>
                </a:lnTo>
                <a:lnTo>
                  <a:pt x="8134352" y="10988674"/>
                </a:lnTo>
                <a:lnTo>
                  <a:pt x="7972424" y="10979149"/>
                </a:lnTo>
                <a:lnTo>
                  <a:pt x="7947024" y="10979149"/>
                </a:lnTo>
                <a:lnTo>
                  <a:pt x="7880352" y="10972799"/>
                </a:lnTo>
                <a:lnTo>
                  <a:pt x="7772400" y="10963273"/>
                </a:lnTo>
                <a:lnTo>
                  <a:pt x="7708900" y="10953749"/>
                </a:lnTo>
                <a:lnTo>
                  <a:pt x="7635876" y="10941049"/>
                </a:lnTo>
                <a:lnTo>
                  <a:pt x="7559676" y="10925173"/>
                </a:lnTo>
                <a:lnTo>
                  <a:pt x="7477124" y="10906123"/>
                </a:lnTo>
                <a:lnTo>
                  <a:pt x="7391400" y="10883899"/>
                </a:lnTo>
                <a:lnTo>
                  <a:pt x="7299324" y="10855323"/>
                </a:lnTo>
                <a:lnTo>
                  <a:pt x="7207248" y="10820399"/>
                </a:lnTo>
                <a:lnTo>
                  <a:pt x="7112000" y="10782299"/>
                </a:lnTo>
                <a:lnTo>
                  <a:pt x="7016752" y="10734674"/>
                </a:lnTo>
                <a:lnTo>
                  <a:pt x="6921500" y="10683873"/>
                </a:lnTo>
                <a:lnTo>
                  <a:pt x="6826248" y="10626724"/>
                </a:lnTo>
                <a:lnTo>
                  <a:pt x="6734176" y="10560049"/>
                </a:lnTo>
                <a:lnTo>
                  <a:pt x="6689724" y="10525124"/>
                </a:lnTo>
                <a:lnTo>
                  <a:pt x="6642100" y="10487024"/>
                </a:lnTo>
                <a:lnTo>
                  <a:pt x="6600824" y="10445749"/>
                </a:lnTo>
                <a:lnTo>
                  <a:pt x="6556376" y="10404474"/>
                </a:lnTo>
                <a:lnTo>
                  <a:pt x="6515100" y="10360023"/>
                </a:lnTo>
                <a:lnTo>
                  <a:pt x="6473824" y="10312398"/>
                </a:lnTo>
                <a:lnTo>
                  <a:pt x="6435724" y="10264774"/>
                </a:lnTo>
                <a:lnTo>
                  <a:pt x="6397624" y="10213973"/>
                </a:lnTo>
                <a:lnTo>
                  <a:pt x="6359524" y="10159999"/>
                </a:lnTo>
                <a:lnTo>
                  <a:pt x="6324600" y="10106023"/>
                </a:lnTo>
                <a:lnTo>
                  <a:pt x="6292848" y="10045699"/>
                </a:lnTo>
                <a:lnTo>
                  <a:pt x="6261100" y="9985373"/>
                </a:lnTo>
                <a:lnTo>
                  <a:pt x="6229352" y="9921873"/>
                </a:lnTo>
                <a:lnTo>
                  <a:pt x="6203952" y="9855199"/>
                </a:lnTo>
                <a:lnTo>
                  <a:pt x="6178552" y="9788524"/>
                </a:lnTo>
                <a:lnTo>
                  <a:pt x="6156324" y="9715499"/>
                </a:lnTo>
                <a:lnTo>
                  <a:pt x="6134100" y="9642474"/>
                </a:lnTo>
                <a:lnTo>
                  <a:pt x="6115048" y="9566273"/>
                </a:lnTo>
                <a:lnTo>
                  <a:pt x="6099176" y="9483723"/>
                </a:lnTo>
                <a:lnTo>
                  <a:pt x="6086476" y="9401173"/>
                </a:lnTo>
                <a:lnTo>
                  <a:pt x="6076952" y="9315449"/>
                </a:lnTo>
                <a:lnTo>
                  <a:pt x="6067424" y="9226549"/>
                </a:lnTo>
                <a:lnTo>
                  <a:pt x="6064248" y="9134474"/>
                </a:lnTo>
                <a:lnTo>
                  <a:pt x="6064248" y="9039223"/>
                </a:lnTo>
                <a:lnTo>
                  <a:pt x="6064248" y="8940799"/>
                </a:lnTo>
                <a:lnTo>
                  <a:pt x="6070600" y="8839199"/>
                </a:lnTo>
                <a:lnTo>
                  <a:pt x="6076952" y="8734424"/>
                </a:lnTo>
                <a:lnTo>
                  <a:pt x="6089648" y="8626474"/>
                </a:lnTo>
                <a:lnTo>
                  <a:pt x="6124576" y="8639173"/>
                </a:lnTo>
                <a:lnTo>
                  <a:pt x="6226176" y="8674098"/>
                </a:lnTo>
                <a:lnTo>
                  <a:pt x="6381752" y="8724899"/>
                </a:lnTo>
                <a:lnTo>
                  <a:pt x="6477000" y="8753473"/>
                </a:lnTo>
                <a:lnTo>
                  <a:pt x="6584952" y="8782048"/>
                </a:lnTo>
                <a:lnTo>
                  <a:pt x="6699248" y="8807449"/>
                </a:lnTo>
                <a:lnTo>
                  <a:pt x="6823076" y="8832849"/>
                </a:lnTo>
                <a:lnTo>
                  <a:pt x="6950076" y="8858248"/>
                </a:lnTo>
                <a:lnTo>
                  <a:pt x="7086600" y="8877299"/>
                </a:lnTo>
                <a:lnTo>
                  <a:pt x="7226300" y="8889998"/>
                </a:lnTo>
                <a:lnTo>
                  <a:pt x="7366000" y="8899523"/>
                </a:lnTo>
                <a:lnTo>
                  <a:pt x="7512048" y="8902699"/>
                </a:lnTo>
                <a:lnTo>
                  <a:pt x="7585076" y="8902699"/>
                </a:lnTo>
                <a:lnTo>
                  <a:pt x="7654924" y="8896349"/>
                </a:lnTo>
                <a:lnTo>
                  <a:pt x="7727952" y="8889998"/>
                </a:lnTo>
                <a:lnTo>
                  <a:pt x="7800976" y="8883649"/>
                </a:lnTo>
                <a:lnTo>
                  <a:pt x="7870824" y="8870949"/>
                </a:lnTo>
                <a:lnTo>
                  <a:pt x="7943848" y="8858248"/>
                </a:lnTo>
                <a:lnTo>
                  <a:pt x="8013700" y="8842374"/>
                </a:lnTo>
                <a:lnTo>
                  <a:pt x="8083552" y="8823323"/>
                </a:lnTo>
                <a:lnTo>
                  <a:pt x="8150224" y="8801099"/>
                </a:lnTo>
                <a:lnTo>
                  <a:pt x="8220076" y="8778874"/>
                </a:lnTo>
                <a:lnTo>
                  <a:pt x="8283576" y="8750299"/>
                </a:lnTo>
                <a:lnTo>
                  <a:pt x="8350248" y="8718549"/>
                </a:lnTo>
                <a:lnTo>
                  <a:pt x="8410576" y="8683623"/>
                </a:lnTo>
                <a:lnTo>
                  <a:pt x="8474076" y="8645523"/>
                </a:lnTo>
                <a:lnTo>
                  <a:pt x="8531224" y="8601074"/>
                </a:lnTo>
                <a:lnTo>
                  <a:pt x="8588376" y="8556624"/>
                </a:lnTo>
                <a:lnTo>
                  <a:pt x="8642352" y="8505823"/>
                </a:lnTo>
                <a:lnTo>
                  <a:pt x="8696324" y="8451849"/>
                </a:lnTo>
                <a:lnTo>
                  <a:pt x="8747124" y="8394699"/>
                </a:lnTo>
                <a:lnTo>
                  <a:pt x="8794752" y="8331199"/>
                </a:lnTo>
                <a:lnTo>
                  <a:pt x="8839200" y="8261349"/>
                </a:lnTo>
                <a:lnTo>
                  <a:pt x="8880476" y="8191499"/>
                </a:lnTo>
                <a:lnTo>
                  <a:pt x="8918576" y="8115299"/>
                </a:lnTo>
                <a:lnTo>
                  <a:pt x="8953500" y="8032749"/>
                </a:lnTo>
                <a:lnTo>
                  <a:pt x="8985248" y="7947024"/>
                </a:lnTo>
                <a:lnTo>
                  <a:pt x="9010648" y="7854949"/>
                </a:lnTo>
                <a:lnTo>
                  <a:pt x="9036048" y="7756524"/>
                </a:lnTo>
                <a:lnTo>
                  <a:pt x="9058276" y="7654924"/>
                </a:lnTo>
                <a:lnTo>
                  <a:pt x="9074152" y="7546974"/>
                </a:lnTo>
                <a:lnTo>
                  <a:pt x="9086848" y="7432674"/>
                </a:lnTo>
                <a:lnTo>
                  <a:pt x="9093200" y="7312024"/>
                </a:lnTo>
                <a:lnTo>
                  <a:pt x="9096376" y="7188199"/>
                </a:lnTo>
                <a:lnTo>
                  <a:pt x="9096376" y="7058024"/>
                </a:lnTo>
                <a:lnTo>
                  <a:pt x="9090024" y="6918324"/>
                </a:lnTo>
                <a:lnTo>
                  <a:pt x="9083676" y="6892924"/>
                </a:lnTo>
                <a:lnTo>
                  <a:pt x="9064624" y="6823074"/>
                </a:lnTo>
                <a:lnTo>
                  <a:pt x="9032876" y="6708774"/>
                </a:lnTo>
                <a:lnTo>
                  <a:pt x="8985248" y="6565899"/>
                </a:lnTo>
                <a:lnTo>
                  <a:pt x="8953500" y="6486524"/>
                </a:lnTo>
                <a:lnTo>
                  <a:pt x="8915400" y="6397624"/>
                </a:lnTo>
                <a:lnTo>
                  <a:pt x="8877300" y="6305549"/>
                </a:lnTo>
                <a:lnTo>
                  <a:pt x="8829676" y="6213474"/>
                </a:lnTo>
                <a:lnTo>
                  <a:pt x="8778876" y="6115049"/>
                </a:lnTo>
                <a:lnTo>
                  <a:pt x="8721724" y="6016624"/>
                </a:lnTo>
                <a:lnTo>
                  <a:pt x="8658224" y="5915024"/>
                </a:lnTo>
                <a:lnTo>
                  <a:pt x="8591552" y="5816599"/>
                </a:lnTo>
                <a:lnTo>
                  <a:pt x="8515352" y="5718174"/>
                </a:lnTo>
                <a:lnTo>
                  <a:pt x="8432800" y="5619749"/>
                </a:lnTo>
                <a:lnTo>
                  <a:pt x="8347076" y="5527674"/>
                </a:lnTo>
                <a:lnTo>
                  <a:pt x="8299448" y="5483224"/>
                </a:lnTo>
                <a:lnTo>
                  <a:pt x="8251824" y="5438774"/>
                </a:lnTo>
                <a:lnTo>
                  <a:pt x="8201024" y="5394324"/>
                </a:lnTo>
                <a:lnTo>
                  <a:pt x="8150224" y="5353049"/>
                </a:lnTo>
                <a:lnTo>
                  <a:pt x="8096248" y="5311774"/>
                </a:lnTo>
                <a:lnTo>
                  <a:pt x="8042276" y="5273674"/>
                </a:lnTo>
                <a:lnTo>
                  <a:pt x="7981952" y="5235574"/>
                </a:lnTo>
                <a:lnTo>
                  <a:pt x="7924800" y="5197474"/>
                </a:lnTo>
                <a:lnTo>
                  <a:pt x="7864476" y="5165724"/>
                </a:lnTo>
                <a:lnTo>
                  <a:pt x="7800976" y="5133974"/>
                </a:lnTo>
                <a:lnTo>
                  <a:pt x="7734300" y="5102224"/>
                </a:lnTo>
                <a:lnTo>
                  <a:pt x="7667624" y="5073649"/>
                </a:lnTo>
                <a:lnTo>
                  <a:pt x="7597776" y="5048249"/>
                </a:lnTo>
                <a:lnTo>
                  <a:pt x="7527924" y="5026024"/>
                </a:lnTo>
                <a:lnTo>
                  <a:pt x="7454900" y="5006974"/>
                </a:lnTo>
                <a:lnTo>
                  <a:pt x="7378700" y="4987923"/>
                </a:lnTo>
                <a:lnTo>
                  <a:pt x="7302500" y="4972049"/>
                </a:lnTo>
                <a:lnTo>
                  <a:pt x="7219952" y="4959349"/>
                </a:lnTo>
                <a:lnTo>
                  <a:pt x="7140576" y="4949824"/>
                </a:lnTo>
                <a:lnTo>
                  <a:pt x="7054848" y="4943474"/>
                </a:lnTo>
                <a:lnTo>
                  <a:pt x="6969124" y="4940299"/>
                </a:lnTo>
                <a:lnTo>
                  <a:pt x="6880224" y="4943474"/>
                </a:lnTo>
                <a:lnTo>
                  <a:pt x="6788152" y="4946649"/>
                </a:lnTo>
                <a:lnTo>
                  <a:pt x="6696076" y="4952999"/>
                </a:lnTo>
                <a:lnTo>
                  <a:pt x="6600824" y="4962524"/>
                </a:lnTo>
                <a:lnTo>
                  <a:pt x="6502400" y="4978399"/>
                </a:lnTo>
                <a:lnTo>
                  <a:pt x="6470648" y="4984749"/>
                </a:lnTo>
                <a:lnTo>
                  <a:pt x="6378576" y="5006974"/>
                </a:lnTo>
                <a:lnTo>
                  <a:pt x="6238876" y="5045074"/>
                </a:lnTo>
                <a:lnTo>
                  <a:pt x="6153152" y="5070474"/>
                </a:lnTo>
                <a:lnTo>
                  <a:pt x="6054724" y="5102224"/>
                </a:lnTo>
                <a:lnTo>
                  <a:pt x="5953124" y="5137149"/>
                </a:lnTo>
                <a:lnTo>
                  <a:pt x="5842000" y="5181599"/>
                </a:lnTo>
                <a:lnTo>
                  <a:pt x="5727700" y="5229224"/>
                </a:lnTo>
                <a:lnTo>
                  <a:pt x="5607048" y="5283199"/>
                </a:lnTo>
                <a:lnTo>
                  <a:pt x="5480048" y="5343524"/>
                </a:lnTo>
                <a:lnTo>
                  <a:pt x="5353048" y="5410199"/>
                </a:lnTo>
                <a:lnTo>
                  <a:pt x="5226048" y="5486399"/>
                </a:lnTo>
                <a:lnTo>
                  <a:pt x="5099048" y="5565774"/>
                </a:lnTo>
                <a:lnTo>
                  <a:pt x="4968876" y="5654674"/>
                </a:lnTo>
                <a:lnTo>
                  <a:pt x="4905376" y="5702299"/>
                </a:lnTo>
                <a:lnTo>
                  <a:pt x="4845048" y="5753099"/>
                </a:lnTo>
                <a:lnTo>
                  <a:pt x="4781552" y="5803899"/>
                </a:lnTo>
                <a:lnTo>
                  <a:pt x="4721224" y="5857874"/>
                </a:lnTo>
                <a:lnTo>
                  <a:pt x="4660900" y="5915024"/>
                </a:lnTo>
                <a:lnTo>
                  <a:pt x="4603752" y="5972174"/>
                </a:lnTo>
                <a:lnTo>
                  <a:pt x="4546600" y="6032499"/>
                </a:lnTo>
                <a:lnTo>
                  <a:pt x="4489448" y="6095999"/>
                </a:lnTo>
                <a:lnTo>
                  <a:pt x="4435476" y="6159499"/>
                </a:lnTo>
                <a:lnTo>
                  <a:pt x="4384676" y="6226174"/>
                </a:lnTo>
                <a:lnTo>
                  <a:pt x="4333876" y="6296024"/>
                </a:lnTo>
                <a:lnTo>
                  <a:pt x="4283076" y="6365874"/>
                </a:lnTo>
                <a:lnTo>
                  <a:pt x="4238624" y="6442074"/>
                </a:lnTo>
                <a:lnTo>
                  <a:pt x="4194176" y="6518274"/>
                </a:lnTo>
                <a:lnTo>
                  <a:pt x="4152900" y="6594474"/>
                </a:lnTo>
                <a:lnTo>
                  <a:pt x="4114800" y="6677024"/>
                </a:lnTo>
                <a:lnTo>
                  <a:pt x="4076700" y="6759574"/>
                </a:lnTo>
                <a:lnTo>
                  <a:pt x="4044952" y="6848474"/>
                </a:lnTo>
                <a:lnTo>
                  <a:pt x="4013200" y="6937374"/>
                </a:lnTo>
                <a:lnTo>
                  <a:pt x="3984624" y="7026274"/>
                </a:lnTo>
                <a:lnTo>
                  <a:pt x="3962400" y="7121524"/>
                </a:lnTo>
                <a:lnTo>
                  <a:pt x="3940176" y="7219949"/>
                </a:lnTo>
                <a:lnTo>
                  <a:pt x="3924300" y="7318374"/>
                </a:lnTo>
                <a:lnTo>
                  <a:pt x="3908424" y="7419974"/>
                </a:lnTo>
                <a:lnTo>
                  <a:pt x="3898900" y="7527924"/>
                </a:lnTo>
                <a:lnTo>
                  <a:pt x="3895724" y="7635874"/>
                </a:lnTo>
                <a:lnTo>
                  <a:pt x="3892552" y="7746999"/>
                </a:lnTo>
                <a:lnTo>
                  <a:pt x="3895724" y="7858123"/>
                </a:lnTo>
                <a:lnTo>
                  <a:pt x="3902076" y="7975599"/>
                </a:lnTo>
                <a:lnTo>
                  <a:pt x="3914776" y="8096249"/>
                </a:lnTo>
                <a:lnTo>
                  <a:pt x="3905248" y="8121649"/>
                </a:lnTo>
                <a:lnTo>
                  <a:pt x="3886200" y="8194674"/>
                </a:lnTo>
                <a:lnTo>
                  <a:pt x="3876676" y="8248649"/>
                </a:lnTo>
                <a:lnTo>
                  <a:pt x="3863976" y="8312149"/>
                </a:lnTo>
                <a:lnTo>
                  <a:pt x="3854448" y="8385174"/>
                </a:lnTo>
                <a:lnTo>
                  <a:pt x="3844924" y="8467723"/>
                </a:lnTo>
                <a:lnTo>
                  <a:pt x="3838576" y="8559799"/>
                </a:lnTo>
                <a:lnTo>
                  <a:pt x="3835400" y="8661399"/>
                </a:lnTo>
                <a:lnTo>
                  <a:pt x="3835400" y="8769349"/>
                </a:lnTo>
                <a:lnTo>
                  <a:pt x="3841752" y="8883649"/>
                </a:lnTo>
                <a:lnTo>
                  <a:pt x="3854448" y="9004298"/>
                </a:lnTo>
                <a:lnTo>
                  <a:pt x="3873500" y="9134474"/>
                </a:lnTo>
                <a:lnTo>
                  <a:pt x="3898900" y="9267823"/>
                </a:lnTo>
                <a:lnTo>
                  <a:pt x="3917952" y="9334499"/>
                </a:lnTo>
                <a:lnTo>
                  <a:pt x="3937000" y="9404348"/>
                </a:lnTo>
                <a:lnTo>
                  <a:pt x="3956048" y="9474198"/>
                </a:lnTo>
                <a:lnTo>
                  <a:pt x="3981448" y="9547223"/>
                </a:lnTo>
                <a:lnTo>
                  <a:pt x="4006848" y="9620248"/>
                </a:lnTo>
                <a:lnTo>
                  <a:pt x="4035424" y="9693273"/>
                </a:lnTo>
                <a:lnTo>
                  <a:pt x="4067176" y="9769473"/>
                </a:lnTo>
                <a:lnTo>
                  <a:pt x="4102100" y="9845673"/>
                </a:lnTo>
                <a:lnTo>
                  <a:pt x="4140200" y="9921873"/>
                </a:lnTo>
                <a:lnTo>
                  <a:pt x="4181476" y="9998073"/>
                </a:lnTo>
                <a:lnTo>
                  <a:pt x="4225924" y="10074273"/>
                </a:lnTo>
                <a:lnTo>
                  <a:pt x="4273552" y="10153649"/>
                </a:lnTo>
                <a:lnTo>
                  <a:pt x="4324352" y="10229849"/>
                </a:lnTo>
                <a:lnTo>
                  <a:pt x="4378324" y="10309224"/>
                </a:lnTo>
                <a:lnTo>
                  <a:pt x="4435476" y="10388599"/>
                </a:lnTo>
                <a:lnTo>
                  <a:pt x="4498976" y="10467973"/>
                </a:lnTo>
                <a:lnTo>
                  <a:pt x="4562476" y="10547349"/>
                </a:lnTo>
                <a:lnTo>
                  <a:pt x="4632324" y="10626724"/>
                </a:lnTo>
                <a:lnTo>
                  <a:pt x="4708524" y="10706099"/>
                </a:lnTo>
                <a:lnTo>
                  <a:pt x="4784724" y="10785473"/>
                </a:lnTo>
                <a:lnTo>
                  <a:pt x="4867276" y="10864849"/>
                </a:lnTo>
                <a:lnTo>
                  <a:pt x="4956176" y="10944223"/>
                </a:lnTo>
                <a:lnTo>
                  <a:pt x="5045076" y="11023599"/>
                </a:lnTo>
                <a:lnTo>
                  <a:pt x="5143500" y="11102973"/>
                </a:lnTo>
                <a:lnTo>
                  <a:pt x="5241924" y="11182349"/>
                </a:lnTo>
                <a:lnTo>
                  <a:pt x="5349876" y="11258549"/>
                </a:lnTo>
                <a:lnTo>
                  <a:pt x="5461000" y="11337923"/>
                </a:lnTo>
                <a:lnTo>
                  <a:pt x="5575300" y="11414123"/>
                </a:lnTo>
                <a:lnTo>
                  <a:pt x="5695952" y="11490323"/>
                </a:lnTo>
                <a:lnTo>
                  <a:pt x="5822952" y="11566523"/>
                </a:lnTo>
                <a:lnTo>
                  <a:pt x="5956300" y="11642724"/>
                </a:lnTo>
                <a:lnTo>
                  <a:pt x="6092824" y="11715749"/>
                </a:lnTo>
                <a:lnTo>
                  <a:pt x="6235700" y="11788774"/>
                </a:lnTo>
                <a:lnTo>
                  <a:pt x="6384924" y="11861799"/>
                </a:lnTo>
                <a:lnTo>
                  <a:pt x="6403976" y="11874499"/>
                </a:lnTo>
                <a:lnTo>
                  <a:pt x="6467476" y="11915773"/>
                </a:lnTo>
                <a:lnTo>
                  <a:pt x="6515100" y="11941173"/>
                </a:lnTo>
                <a:lnTo>
                  <a:pt x="6572248" y="11972924"/>
                </a:lnTo>
                <a:lnTo>
                  <a:pt x="6642100" y="12004674"/>
                </a:lnTo>
                <a:lnTo>
                  <a:pt x="6721476" y="12039599"/>
                </a:lnTo>
                <a:lnTo>
                  <a:pt x="6816724" y="12074523"/>
                </a:lnTo>
                <a:lnTo>
                  <a:pt x="6921500" y="12112623"/>
                </a:lnTo>
                <a:lnTo>
                  <a:pt x="7035800" y="12147549"/>
                </a:lnTo>
                <a:lnTo>
                  <a:pt x="7165976" y="12179299"/>
                </a:lnTo>
                <a:lnTo>
                  <a:pt x="7308848" y="12211049"/>
                </a:lnTo>
                <a:lnTo>
                  <a:pt x="7461248" y="12239623"/>
                </a:lnTo>
                <a:lnTo>
                  <a:pt x="7629524" y="12261849"/>
                </a:lnTo>
                <a:lnTo>
                  <a:pt x="7810500" y="12280899"/>
                </a:lnTo>
                <a:lnTo>
                  <a:pt x="8004176" y="12290423"/>
                </a:lnTo>
                <a:lnTo>
                  <a:pt x="8105776" y="12296774"/>
                </a:lnTo>
                <a:lnTo>
                  <a:pt x="8213724" y="12296774"/>
                </a:lnTo>
                <a:lnTo>
                  <a:pt x="8321676" y="12296774"/>
                </a:lnTo>
                <a:lnTo>
                  <a:pt x="8435976" y="12293599"/>
                </a:lnTo>
                <a:lnTo>
                  <a:pt x="8550276" y="12290423"/>
                </a:lnTo>
                <a:lnTo>
                  <a:pt x="8670924" y="12284073"/>
                </a:lnTo>
                <a:lnTo>
                  <a:pt x="8794752" y="12274549"/>
                </a:lnTo>
                <a:lnTo>
                  <a:pt x="8921752" y="12261849"/>
                </a:lnTo>
                <a:lnTo>
                  <a:pt x="9051924" y="12249149"/>
                </a:lnTo>
                <a:lnTo>
                  <a:pt x="9185276" y="12230099"/>
                </a:lnTo>
                <a:lnTo>
                  <a:pt x="9324976" y="12211049"/>
                </a:lnTo>
                <a:lnTo>
                  <a:pt x="9464676" y="12188824"/>
                </a:lnTo>
                <a:lnTo>
                  <a:pt x="9610724" y="12163423"/>
                </a:lnTo>
                <a:lnTo>
                  <a:pt x="9759952" y="12134849"/>
                </a:lnTo>
                <a:lnTo>
                  <a:pt x="9912352" y="12103099"/>
                </a:lnTo>
                <a:lnTo>
                  <a:pt x="10067924" y="12064999"/>
                </a:lnTo>
                <a:lnTo>
                  <a:pt x="10229848" y="12026899"/>
                </a:lnTo>
                <a:lnTo>
                  <a:pt x="10394952" y="11985623"/>
                </a:lnTo>
                <a:lnTo>
                  <a:pt x="10563224" y="11937999"/>
                </a:lnTo>
                <a:lnTo>
                  <a:pt x="10734676" y="11887199"/>
                </a:lnTo>
                <a:lnTo>
                  <a:pt x="10909300" y="11833223"/>
                </a:lnTo>
                <a:lnTo>
                  <a:pt x="11090276" y="11776073"/>
                </a:lnTo>
                <a:lnTo>
                  <a:pt x="11274424" y="11715749"/>
                </a:lnTo>
                <a:lnTo>
                  <a:pt x="11461752" y="11649073"/>
                </a:lnTo>
                <a:lnTo>
                  <a:pt x="11655424" y="11576049"/>
                </a:lnTo>
                <a:lnTo>
                  <a:pt x="11852276" y="11503023"/>
                </a:lnTo>
                <a:lnTo>
                  <a:pt x="12052300" y="11423649"/>
                </a:lnTo>
                <a:lnTo>
                  <a:pt x="12255500" y="11337923"/>
                </a:lnTo>
                <a:lnTo>
                  <a:pt x="12465048" y="11249023"/>
                </a:lnTo>
                <a:lnTo>
                  <a:pt x="12677776" y="11153773"/>
                </a:lnTo>
                <a:lnTo>
                  <a:pt x="12649200" y="11207749"/>
                </a:lnTo>
                <a:lnTo>
                  <a:pt x="12560300" y="11356973"/>
                </a:lnTo>
                <a:lnTo>
                  <a:pt x="12493624" y="11461749"/>
                </a:lnTo>
                <a:lnTo>
                  <a:pt x="12414248" y="11582399"/>
                </a:lnTo>
                <a:lnTo>
                  <a:pt x="12319000" y="11722099"/>
                </a:lnTo>
                <a:lnTo>
                  <a:pt x="12207876" y="11871323"/>
                </a:lnTo>
                <a:lnTo>
                  <a:pt x="12084048" y="12036423"/>
                </a:lnTo>
                <a:lnTo>
                  <a:pt x="11947524" y="12207873"/>
                </a:lnTo>
                <a:lnTo>
                  <a:pt x="11795124" y="12388849"/>
                </a:lnTo>
                <a:lnTo>
                  <a:pt x="11712576" y="12480924"/>
                </a:lnTo>
                <a:lnTo>
                  <a:pt x="11626848" y="12572999"/>
                </a:lnTo>
                <a:lnTo>
                  <a:pt x="11537952" y="12665073"/>
                </a:lnTo>
                <a:lnTo>
                  <a:pt x="11445876" y="12760323"/>
                </a:lnTo>
                <a:lnTo>
                  <a:pt x="11350624" y="12855573"/>
                </a:lnTo>
                <a:lnTo>
                  <a:pt x="11252200" y="12950824"/>
                </a:lnTo>
                <a:lnTo>
                  <a:pt x="11147424" y="13046073"/>
                </a:lnTo>
                <a:lnTo>
                  <a:pt x="11042648" y="13138149"/>
                </a:lnTo>
                <a:lnTo>
                  <a:pt x="10931524" y="13230223"/>
                </a:lnTo>
                <a:lnTo>
                  <a:pt x="10817224" y="13325473"/>
                </a:lnTo>
                <a:lnTo>
                  <a:pt x="10702924" y="13414373"/>
                </a:lnTo>
                <a:lnTo>
                  <a:pt x="10582276" y="13503273"/>
                </a:lnTo>
                <a:lnTo>
                  <a:pt x="10458448" y="13592173"/>
                </a:lnTo>
                <a:lnTo>
                  <a:pt x="10331448" y="13677899"/>
                </a:lnTo>
                <a:lnTo>
                  <a:pt x="10198100" y="13760449"/>
                </a:lnTo>
                <a:lnTo>
                  <a:pt x="10064752" y="13842999"/>
                </a:lnTo>
                <a:lnTo>
                  <a:pt x="9928224" y="13919199"/>
                </a:lnTo>
                <a:lnTo>
                  <a:pt x="9785352" y="13995399"/>
                </a:lnTo>
                <a:lnTo>
                  <a:pt x="9642476" y="14068423"/>
                </a:lnTo>
                <a:lnTo>
                  <a:pt x="9493248" y="14135099"/>
                </a:lnTo>
                <a:lnTo>
                  <a:pt x="9340848" y="14198599"/>
                </a:lnTo>
                <a:lnTo>
                  <a:pt x="9188448" y="14258924"/>
                </a:lnTo>
                <a:lnTo>
                  <a:pt x="9029700" y="14316073"/>
                </a:lnTo>
                <a:lnTo>
                  <a:pt x="8867776" y="14366874"/>
                </a:lnTo>
                <a:lnTo>
                  <a:pt x="8702676" y="14414499"/>
                </a:lnTo>
                <a:lnTo>
                  <a:pt x="8534400" y="14455773"/>
                </a:lnTo>
                <a:lnTo>
                  <a:pt x="8362952" y="14490699"/>
                </a:lnTo>
                <a:lnTo>
                  <a:pt x="8188324" y="14522449"/>
                </a:lnTo>
                <a:lnTo>
                  <a:pt x="8007352" y="14547849"/>
                </a:lnTo>
                <a:lnTo>
                  <a:pt x="7826376" y="14563723"/>
                </a:lnTo>
                <a:lnTo>
                  <a:pt x="7642224" y="14576423"/>
                </a:lnTo>
                <a:lnTo>
                  <a:pt x="7451724" y="14582773"/>
                </a:lnTo>
                <a:lnTo>
                  <a:pt x="7261224" y="14579599"/>
                </a:lnTo>
                <a:lnTo>
                  <a:pt x="7064376" y="14573249"/>
                </a:lnTo>
                <a:lnTo>
                  <a:pt x="6867524" y="14557373"/>
                </a:lnTo>
                <a:lnTo>
                  <a:pt x="6664324" y="14531973"/>
                </a:lnTo>
                <a:lnTo>
                  <a:pt x="6461124" y="14500223"/>
                </a:lnTo>
                <a:lnTo>
                  <a:pt x="6251576" y="14458949"/>
                </a:lnTo>
                <a:lnTo>
                  <a:pt x="6146800" y="14436723"/>
                </a:lnTo>
                <a:lnTo>
                  <a:pt x="6038848" y="14411323"/>
                </a:lnTo>
                <a:lnTo>
                  <a:pt x="5934076" y="14385923"/>
                </a:lnTo>
                <a:lnTo>
                  <a:pt x="5826124" y="14354173"/>
                </a:lnTo>
                <a:lnTo>
                  <a:pt x="5715000" y="14322423"/>
                </a:lnTo>
                <a:lnTo>
                  <a:pt x="5607048" y="14287499"/>
                </a:lnTo>
                <a:lnTo>
                  <a:pt x="5495924" y="14252573"/>
                </a:lnTo>
                <a:lnTo>
                  <a:pt x="5384800" y="14214473"/>
                </a:lnTo>
                <a:lnTo>
                  <a:pt x="5349876" y="14220823"/>
                </a:lnTo>
                <a:lnTo>
                  <a:pt x="5248276" y="14236699"/>
                </a:lnTo>
                <a:lnTo>
                  <a:pt x="5089524" y="14258924"/>
                </a:lnTo>
                <a:lnTo>
                  <a:pt x="4991100" y="14268449"/>
                </a:lnTo>
                <a:lnTo>
                  <a:pt x="4879976" y="14277973"/>
                </a:lnTo>
                <a:lnTo>
                  <a:pt x="4759324" y="14287499"/>
                </a:lnTo>
                <a:lnTo>
                  <a:pt x="4629152" y="14293849"/>
                </a:lnTo>
                <a:lnTo>
                  <a:pt x="4489448" y="14297024"/>
                </a:lnTo>
                <a:lnTo>
                  <a:pt x="4343400" y="14297024"/>
                </a:lnTo>
                <a:lnTo>
                  <a:pt x="4187824" y="14293849"/>
                </a:lnTo>
                <a:lnTo>
                  <a:pt x="4029076" y="14284323"/>
                </a:lnTo>
                <a:lnTo>
                  <a:pt x="3863976" y="14271623"/>
                </a:lnTo>
                <a:lnTo>
                  <a:pt x="3692524" y="14249399"/>
                </a:lnTo>
                <a:lnTo>
                  <a:pt x="3521076" y="14223999"/>
                </a:lnTo>
                <a:lnTo>
                  <a:pt x="3346448" y="14189074"/>
                </a:lnTo>
                <a:lnTo>
                  <a:pt x="3257552" y="14170023"/>
                </a:lnTo>
                <a:lnTo>
                  <a:pt x="3171824" y="14147799"/>
                </a:lnTo>
                <a:lnTo>
                  <a:pt x="3082924" y="14122399"/>
                </a:lnTo>
                <a:lnTo>
                  <a:pt x="2994024" y="14096999"/>
                </a:lnTo>
                <a:lnTo>
                  <a:pt x="2908300" y="14068423"/>
                </a:lnTo>
                <a:lnTo>
                  <a:pt x="2819400" y="14036673"/>
                </a:lnTo>
                <a:lnTo>
                  <a:pt x="2733676" y="14001749"/>
                </a:lnTo>
                <a:lnTo>
                  <a:pt x="2644776" y="13966824"/>
                </a:lnTo>
                <a:lnTo>
                  <a:pt x="2559048" y="13925549"/>
                </a:lnTo>
                <a:lnTo>
                  <a:pt x="2473324" y="13884273"/>
                </a:lnTo>
                <a:lnTo>
                  <a:pt x="2390776" y="13839823"/>
                </a:lnTo>
                <a:lnTo>
                  <a:pt x="2308224" y="13792199"/>
                </a:lnTo>
                <a:lnTo>
                  <a:pt x="2225676" y="13741399"/>
                </a:lnTo>
                <a:lnTo>
                  <a:pt x="2143124" y="13687423"/>
                </a:lnTo>
                <a:lnTo>
                  <a:pt x="2063752" y="13630273"/>
                </a:lnTo>
                <a:lnTo>
                  <a:pt x="1987552" y="13569949"/>
                </a:lnTo>
                <a:lnTo>
                  <a:pt x="1911352" y="13506449"/>
                </a:lnTo>
                <a:lnTo>
                  <a:pt x="1835152" y="13439773"/>
                </a:lnTo>
                <a:lnTo>
                  <a:pt x="1762124" y="13369923"/>
                </a:lnTo>
                <a:lnTo>
                  <a:pt x="1692276" y="13296899"/>
                </a:lnTo>
                <a:lnTo>
                  <a:pt x="1622424" y="13217523"/>
                </a:lnTo>
                <a:lnTo>
                  <a:pt x="1555752" y="13138149"/>
                </a:lnTo>
                <a:lnTo>
                  <a:pt x="1492248" y="13052423"/>
                </a:lnTo>
                <a:lnTo>
                  <a:pt x="1428752" y="12963523"/>
                </a:lnTo>
                <a:lnTo>
                  <a:pt x="1368424" y="12871449"/>
                </a:lnTo>
                <a:lnTo>
                  <a:pt x="1314448" y="12773024"/>
                </a:lnTo>
                <a:lnTo>
                  <a:pt x="1257300" y="12671423"/>
                </a:lnTo>
                <a:lnTo>
                  <a:pt x="1206500" y="12566649"/>
                </a:lnTo>
                <a:lnTo>
                  <a:pt x="1200152" y="12547599"/>
                </a:lnTo>
                <a:lnTo>
                  <a:pt x="1174752" y="12490449"/>
                </a:lnTo>
                <a:lnTo>
                  <a:pt x="1139824" y="12401549"/>
                </a:lnTo>
                <a:lnTo>
                  <a:pt x="1098552" y="12277723"/>
                </a:lnTo>
                <a:lnTo>
                  <a:pt x="1076324" y="12204699"/>
                </a:lnTo>
                <a:lnTo>
                  <a:pt x="1054100" y="12122149"/>
                </a:lnTo>
                <a:lnTo>
                  <a:pt x="1031876" y="12036423"/>
                </a:lnTo>
                <a:lnTo>
                  <a:pt x="1009648" y="11941173"/>
                </a:lnTo>
                <a:lnTo>
                  <a:pt x="990600" y="11836399"/>
                </a:lnTo>
                <a:lnTo>
                  <a:pt x="971552" y="11728449"/>
                </a:lnTo>
                <a:lnTo>
                  <a:pt x="955676" y="11614149"/>
                </a:lnTo>
                <a:lnTo>
                  <a:pt x="942976" y="11493499"/>
                </a:lnTo>
                <a:lnTo>
                  <a:pt x="933448" y="11366499"/>
                </a:lnTo>
                <a:lnTo>
                  <a:pt x="927100" y="11233149"/>
                </a:lnTo>
                <a:lnTo>
                  <a:pt x="927100" y="11096624"/>
                </a:lnTo>
                <a:lnTo>
                  <a:pt x="933448" y="10953749"/>
                </a:lnTo>
                <a:lnTo>
                  <a:pt x="942976" y="10804524"/>
                </a:lnTo>
                <a:lnTo>
                  <a:pt x="958848" y="10652123"/>
                </a:lnTo>
                <a:lnTo>
                  <a:pt x="981076" y="10493373"/>
                </a:lnTo>
                <a:lnTo>
                  <a:pt x="1009648" y="10334624"/>
                </a:lnTo>
                <a:lnTo>
                  <a:pt x="1047752" y="10166348"/>
                </a:lnTo>
                <a:lnTo>
                  <a:pt x="1092200" y="9998073"/>
                </a:lnTo>
                <a:lnTo>
                  <a:pt x="1146176" y="9826624"/>
                </a:lnTo>
                <a:lnTo>
                  <a:pt x="1174752" y="9737723"/>
                </a:lnTo>
                <a:lnTo>
                  <a:pt x="1206500" y="9648824"/>
                </a:lnTo>
                <a:lnTo>
                  <a:pt x="1241424" y="9559923"/>
                </a:lnTo>
                <a:lnTo>
                  <a:pt x="1279524" y="9471024"/>
                </a:lnTo>
                <a:lnTo>
                  <a:pt x="1320800" y="9382123"/>
                </a:lnTo>
                <a:lnTo>
                  <a:pt x="1362076" y="9290048"/>
                </a:lnTo>
                <a:lnTo>
                  <a:pt x="1409700" y="9197973"/>
                </a:lnTo>
                <a:lnTo>
                  <a:pt x="1457324" y="9105899"/>
                </a:lnTo>
                <a:lnTo>
                  <a:pt x="1508124" y="9013823"/>
                </a:lnTo>
                <a:lnTo>
                  <a:pt x="1562100" y="8918574"/>
                </a:lnTo>
                <a:lnTo>
                  <a:pt x="1539876" y="8909049"/>
                </a:lnTo>
                <a:lnTo>
                  <a:pt x="1482724" y="8874123"/>
                </a:lnTo>
                <a:lnTo>
                  <a:pt x="1393824" y="8820148"/>
                </a:lnTo>
                <a:lnTo>
                  <a:pt x="1279524" y="8740774"/>
                </a:lnTo>
                <a:lnTo>
                  <a:pt x="1216024" y="8693149"/>
                </a:lnTo>
                <a:lnTo>
                  <a:pt x="1146176" y="8639173"/>
                </a:lnTo>
                <a:lnTo>
                  <a:pt x="1073152" y="8578849"/>
                </a:lnTo>
                <a:lnTo>
                  <a:pt x="1000124" y="8512173"/>
                </a:lnTo>
                <a:lnTo>
                  <a:pt x="920752" y="8442324"/>
                </a:lnTo>
                <a:lnTo>
                  <a:pt x="844552" y="8362949"/>
                </a:lnTo>
                <a:lnTo>
                  <a:pt x="765176" y="8280399"/>
                </a:lnTo>
                <a:lnTo>
                  <a:pt x="685800" y="8191499"/>
                </a:lnTo>
                <a:lnTo>
                  <a:pt x="606424" y="8096249"/>
                </a:lnTo>
                <a:lnTo>
                  <a:pt x="530224" y="7994649"/>
                </a:lnTo>
                <a:lnTo>
                  <a:pt x="457200" y="7886699"/>
                </a:lnTo>
                <a:lnTo>
                  <a:pt x="387352" y="7772399"/>
                </a:lnTo>
                <a:lnTo>
                  <a:pt x="317500" y="7654924"/>
                </a:lnTo>
                <a:lnTo>
                  <a:pt x="257176" y="7527924"/>
                </a:lnTo>
                <a:lnTo>
                  <a:pt x="225424" y="7461249"/>
                </a:lnTo>
                <a:lnTo>
                  <a:pt x="196848" y="7394574"/>
                </a:lnTo>
                <a:lnTo>
                  <a:pt x="171448" y="7327899"/>
                </a:lnTo>
                <a:lnTo>
                  <a:pt x="146048" y="7258049"/>
                </a:lnTo>
                <a:lnTo>
                  <a:pt x="123824" y="7185024"/>
                </a:lnTo>
                <a:lnTo>
                  <a:pt x="101600" y="7111999"/>
                </a:lnTo>
                <a:lnTo>
                  <a:pt x="82552" y="7035799"/>
                </a:lnTo>
                <a:lnTo>
                  <a:pt x="63500" y="6959599"/>
                </a:lnTo>
                <a:lnTo>
                  <a:pt x="47624" y="6883399"/>
                </a:lnTo>
                <a:lnTo>
                  <a:pt x="34924" y="6804024"/>
                </a:lnTo>
                <a:lnTo>
                  <a:pt x="22224" y="6721474"/>
                </a:lnTo>
                <a:lnTo>
                  <a:pt x="12700" y="6638924"/>
                </a:lnTo>
                <a:lnTo>
                  <a:pt x="6352" y="6556374"/>
                </a:lnTo>
                <a:lnTo>
                  <a:pt x="0" y="6470649"/>
                </a:lnTo>
                <a:lnTo>
                  <a:pt x="0" y="6381749"/>
                </a:lnTo>
                <a:lnTo>
                  <a:pt x="0" y="6292849"/>
                </a:lnTo>
                <a:lnTo>
                  <a:pt x="3176" y="6200774"/>
                </a:lnTo>
                <a:lnTo>
                  <a:pt x="9524" y="6108699"/>
                </a:lnTo>
                <a:lnTo>
                  <a:pt x="19048" y="6016624"/>
                </a:lnTo>
                <a:lnTo>
                  <a:pt x="31752" y="5918199"/>
                </a:lnTo>
                <a:lnTo>
                  <a:pt x="34924" y="5892799"/>
                </a:lnTo>
                <a:lnTo>
                  <a:pt x="47624" y="5816599"/>
                </a:lnTo>
                <a:lnTo>
                  <a:pt x="69848" y="5695949"/>
                </a:lnTo>
                <a:lnTo>
                  <a:pt x="88900" y="5622924"/>
                </a:lnTo>
                <a:lnTo>
                  <a:pt x="111124" y="5540374"/>
                </a:lnTo>
                <a:lnTo>
                  <a:pt x="136524" y="5448299"/>
                </a:lnTo>
                <a:lnTo>
                  <a:pt x="168276" y="5353049"/>
                </a:lnTo>
                <a:lnTo>
                  <a:pt x="206376" y="5251449"/>
                </a:lnTo>
                <a:lnTo>
                  <a:pt x="247648" y="5143499"/>
                </a:lnTo>
                <a:lnTo>
                  <a:pt x="298448" y="5032374"/>
                </a:lnTo>
                <a:lnTo>
                  <a:pt x="352424" y="4918074"/>
                </a:lnTo>
                <a:lnTo>
                  <a:pt x="415924" y="4803774"/>
                </a:lnTo>
                <a:lnTo>
                  <a:pt x="485776" y="4683124"/>
                </a:lnTo>
                <a:lnTo>
                  <a:pt x="565152" y="4565649"/>
                </a:lnTo>
                <a:lnTo>
                  <a:pt x="654048" y="4448174"/>
                </a:lnTo>
                <a:lnTo>
                  <a:pt x="698500" y="4387848"/>
                </a:lnTo>
                <a:lnTo>
                  <a:pt x="749300" y="4330699"/>
                </a:lnTo>
                <a:lnTo>
                  <a:pt x="800100" y="4270374"/>
                </a:lnTo>
                <a:lnTo>
                  <a:pt x="854076" y="4213224"/>
                </a:lnTo>
                <a:lnTo>
                  <a:pt x="908048" y="4156074"/>
                </a:lnTo>
                <a:lnTo>
                  <a:pt x="968376" y="4098924"/>
                </a:lnTo>
                <a:lnTo>
                  <a:pt x="1028700" y="4044949"/>
                </a:lnTo>
                <a:lnTo>
                  <a:pt x="1092200" y="3990974"/>
                </a:lnTo>
                <a:lnTo>
                  <a:pt x="1158876" y="3936999"/>
                </a:lnTo>
                <a:lnTo>
                  <a:pt x="1225552" y="3886199"/>
                </a:lnTo>
                <a:lnTo>
                  <a:pt x="1298576" y="3835399"/>
                </a:lnTo>
                <a:lnTo>
                  <a:pt x="1371600" y="3784599"/>
                </a:lnTo>
                <a:lnTo>
                  <a:pt x="1447800" y="3736974"/>
                </a:lnTo>
                <a:lnTo>
                  <a:pt x="1527176" y="3692524"/>
                </a:lnTo>
                <a:lnTo>
                  <a:pt x="1609724" y="3648074"/>
                </a:lnTo>
                <a:lnTo>
                  <a:pt x="1695448" y="3603623"/>
                </a:lnTo>
                <a:lnTo>
                  <a:pt x="1784352" y="3562349"/>
                </a:lnTo>
                <a:lnTo>
                  <a:pt x="1876424" y="3524249"/>
                </a:lnTo>
                <a:lnTo>
                  <a:pt x="1971676" y="3489324"/>
                </a:lnTo>
                <a:lnTo>
                  <a:pt x="2070100" y="3454399"/>
                </a:lnTo>
                <a:lnTo>
                  <a:pt x="2171700" y="3422649"/>
                </a:lnTo>
                <a:lnTo>
                  <a:pt x="2273300" y="3390899"/>
                </a:lnTo>
                <a:lnTo>
                  <a:pt x="2381248" y="3365498"/>
                </a:lnTo>
                <a:lnTo>
                  <a:pt x="2492376" y="3340099"/>
                </a:lnTo>
                <a:lnTo>
                  <a:pt x="2606676" y="3317874"/>
                </a:lnTo>
                <a:lnTo>
                  <a:pt x="2727324" y="3301999"/>
                </a:lnTo>
                <a:lnTo>
                  <a:pt x="2847976" y="3286124"/>
                </a:lnTo>
                <a:lnTo>
                  <a:pt x="2971800" y="3273424"/>
                </a:lnTo>
                <a:lnTo>
                  <a:pt x="2978152" y="3248024"/>
                </a:lnTo>
                <a:lnTo>
                  <a:pt x="2990848" y="3178174"/>
                </a:lnTo>
                <a:lnTo>
                  <a:pt x="3019424" y="3070224"/>
                </a:lnTo>
                <a:lnTo>
                  <a:pt x="3060700" y="2930524"/>
                </a:lnTo>
                <a:lnTo>
                  <a:pt x="3086100" y="2851149"/>
                </a:lnTo>
                <a:lnTo>
                  <a:pt x="3117848" y="2765423"/>
                </a:lnTo>
                <a:lnTo>
                  <a:pt x="3152776" y="2673349"/>
                </a:lnTo>
                <a:lnTo>
                  <a:pt x="3194048" y="2578099"/>
                </a:lnTo>
                <a:lnTo>
                  <a:pt x="3238500" y="2479673"/>
                </a:lnTo>
                <a:lnTo>
                  <a:pt x="3289300" y="2378074"/>
                </a:lnTo>
                <a:lnTo>
                  <a:pt x="3343276" y="2273299"/>
                </a:lnTo>
                <a:lnTo>
                  <a:pt x="3406776" y="2168524"/>
                </a:lnTo>
                <a:lnTo>
                  <a:pt x="3473448" y="2063749"/>
                </a:lnTo>
                <a:lnTo>
                  <a:pt x="3549648" y="1958974"/>
                </a:lnTo>
                <a:lnTo>
                  <a:pt x="3629024" y="1857374"/>
                </a:lnTo>
                <a:lnTo>
                  <a:pt x="3717924" y="1755774"/>
                </a:lnTo>
                <a:lnTo>
                  <a:pt x="3810000" y="1657349"/>
                </a:lnTo>
                <a:lnTo>
                  <a:pt x="3860800" y="1609724"/>
                </a:lnTo>
                <a:lnTo>
                  <a:pt x="3911600" y="1562099"/>
                </a:lnTo>
                <a:lnTo>
                  <a:pt x="3965576" y="1517649"/>
                </a:lnTo>
                <a:lnTo>
                  <a:pt x="4022724" y="1473199"/>
                </a:lnTo>
                <a:lnTo>
                  <a:pt x="4079876" y="1428749"/>
                </a:lnTo>
                <a:lnTo>
                  <a:pt x="4140200" y="1387474"/>
                </a:lnTo>
                <a:lnTo>
                  <a:pt x="4200524" y="1346199"/>
                </a:lnTo>
                <a:lnTo>
                  <a:pt x="4264024" y="1308099"/>
                </a:lnTo>
                <a:lnTo>
                  <a:pt x="4330700" y="1269999"/>
                </a:lnTo>
                <a:lnTo>
                  <a:pt x="4397376" y="1235074"/>
                </a:lnTo>
                <a:lnTo>
                  <a:pt x="4467224" y="1200149"/>
                </a:lnTo>
                <a:lnTo>
                  <a:pt x="4540248" y="1168399"/>
                </a:lnTo>
                <a:lnTo>
                  <a:pt x="4613276" y="1136649"/>
                </a:lnTo>
                <a:lnTo>
                  <a:pt x="4689476" y="1111249"/>
                </a:lnTo>
                <a:lnTo>
                  <a:pt x="4768848" y="1085849"/>
                </a:lnTo>
                <a:lnTo>
                  <a:pt x="4848224" y="1063624"/>
                </a:lnTo>
                <a:lnTo>
                  <a:pt x="4933952" y="1041399"/>
                </a:lnTo>
                <a:lnTo>
                  <a:pt x="5016500" y="1022349"/>
                </a:lnTo>
                <a:lnTo>
                  <a:pt x="5105400" y="1006474"/>
                </a:lnTo>
                <a:lnTo>
                  <a:pt x="5197476" y="993774"/>
                </a:lnTo>
                <a:lnTo>
                  <a:pt x="5289552" y="984249"/>
                </a:lnTo>
                <a:lnTo>
                  <a:pt x="5384800" y="977899"/>
                </a:lnTo>
                <a:lnTo>
                  <a:pt x="5464176" y="974724"/>
                </a:lnTo>
                <a:lnTo>
                  <a:pt x="5556248" y="971549"/>
                </a:lnTo>
                <a:close/>
                <a:moveTo>
                  <a:pt x="22644100" y="0"/>
                </a:moveTo>
                <a:lnTo>
                  <a:pt x="22704424" y="0"/>
                </a:lnTo>
                <a:lnTo>
                  <a:pt x="22761576" y="0"/>
                </a:lnTo>
                <a:lnTo>
                  <a:pt x="22821900" y="3175"/>
                </a:lnTo>
                <a:lnTo>
                  <a:pt x="22879048" y="9525"/>
                </a:lnTo>
                <a:lnTo>
                  <a:pt x="22939376" y="19050"/>
                </a:lnTo>
                <a:lnTo>
                  <a:pt x="23053676" y="38100"/>
                </a:lnTo>
                <a:lnTo>
                  <a:pt x="23164800" y="66675"/>
                </a:lnTo>
                <a:lnTo>
                  <a:pt x="23272752" y="98425"/>
                </a:lnTo>
                <a:lnTo>
                  <a:pt x="23377524" y="136525"/>
                </a:lnTo>
                <a:lnTo>
                  <a:pt x="23479124" y="177800"/>
                </a:lnTo>
                <a:lnTo>
                  <a:pt x="23574376" y="222250"/>
                </a:lnTo>
                <a:lnTo>
                  <a:pt x="23666448" y="266700"/>
                </a:lnTo>
                <a:lnTo>
                  <a:pt x="23752176" y="314325"/>
                </a:lnTo>
                <a:lnTo>
                  <a:pt x="23831552" y="361950"/>
                </a:lnTo>
                <a:lnTo>
                  <a:pt x="23907752" y="406400"/>
                </a:lnTo>
                <a:lnTo>
                  <a:pt x="23974424" y="450850"/>
                </a:lnTo>
                <a:lnTo>
                  <a:pt x="24031576" y="492125"/>
                </a:lnTo>
                <a:lnTo>
                  <a:pt x="24126824" y="561975"/>
                </a:lnTo>
                <a:lnTo>
                  <a:pt x="24187152" y="606425"/>
                </a:lnTo>
                <a:lnTo>
                  <a:pt x="24209376" y="625475"/>
                </a:lnTo>
                <a:lnTo>
                  <a:pt x="24336376" y="704850"/>
                </a:lnTo>
                <a:lnTo>
                  <a:pt x="24460200" y="784225"/>
                </a:lnTo>
                <a:lnTo>
                  <a:pt x="24577676" y="869950"/>
                </a:lnTo>
                <a:lnTo>
                  <a:pt x="24688800" y="958850"/>
                </a:lnTo>
                <a:lnTo>
                  <a:pt x="24793576" y="1047750"/>
                </a:lnTo>
                <a:lnTo>
                  <a:pt x="24895176" y="1139825"/>
                </a:lnTo>
                <a:lnTo>
                  <a:pt x="24987248" y="1235075"/>
                </a:lnTo>
                <a:lnTo>
                  <a:pt x="25076152" y="1333500"/>
                </a:lnTo>
                <a:lnTo>
                  <a:pt x="25161876" y="1431925"/>
                </a:lnTo>
                <a:lnTo>
                  <a:pt x="25238076" y="1533525"/>
                </a:lnTo>
                <a:lnTo>
                  <a:pt x="25314276" y="1638300"/>
                </a:lnTo>
                <a:lnTo>
                  <a:pt x="25380952" y="1743075"/>
                </a:lnTo>
                <a:lnTo>
                  <a:pt x="25444448" y="1847850"/>
                </a:lnTo>
                <a:lnTo>
                  <a:pt x="25504776" y="1955800"/>
                </a:lnTo>
                <a:lnTo>
                  <a:pt x="25558752" y="2063750"/>
                </a:lnTo>
                <a:lnTo>
                  <a:pt x="25609552" y="2174875"/>
                </a:lnTo>
                <a:lnTo>
                  <a:pt x="25657176" y="2285999"/>
                </a:lnTo>
                <a:lnTo>
                  <a:pt x="25698448" y="2397124"/>
                </a:lnTo>
                <a:lnTo>
                  <a:pt x="25739724" y="2511425"/>
                </a:lnTo>
                <a:lnTo>
                  <a:pt x="25774648" y="2622550"/>
                </a:lnTo>
                <a:lnTo>
                  <a:pt x="25803224" y="2736850"/>
                </a:lnTo>
                <a:lnTo>
                  <a:pt x="25831800" y="2851149"/>
                </a:lnTo>
                <a:lnTo>
                  <a:pt x="25857200" y="2965450"/>
                </a:lnTo>
                <a:lnTo>
                  <a:pt x="25876248" y="3079750"/>
                </a:lnTo>
                <a:lnTo>
                  <a:pt x="25895300" y="3194049"/>
                </a:lnTo>
                <a:lnTo>
                  <a:pt x="25911176" y="3308350"/>
                </a:lnTo>
                <a:lnTo>
                  <a:pt x="25920700" y="3422650"/>
                </a:lnTo>
                <a:lnTo>
                  <a:pt x="25930224" y="3533775"/>
                </a:lnTo>
                <a:lnTo>
                  <a:pt x="25936576" y="3648074"/>
                </a:lnTo>
                <a:lnTo>
                  <a:pt x="25942924" y="3759200"/>
                </a:lnTo>
                <a:lnTo>
                  <a:pt x="25942924" y="3867150"/>
                </a:lnTo>
                <a:lnTo>
                  <a:pt x="25942924" y="3978274"/>
                </a:lnTo>
                <a:lnTo>
                  <a:pt x="25939752" y="4086224"/>
                </a:lnTo>
                <a:lnTo>
                  <a:pt x="25936576" y="4194174"/>
                </a:lnTo>
                <a:lnTo>
                  <a:pt x="25923876" y="4403725"/>
                </a:lnTo>
                <a:lnTo>
                  <a:pt x="25901648" y="4603750"/>
                </a:lnTo>
                <a:lnTo>
                  <a:pt x="25876248" y="4800600"/>
                </a:lnTo>
                <a:lnTo>
                  <a:pt x="25847676" y="4984750"/>
                </a:lnTo>
                <a:lnTo>
                  <a:pt x="25815924" y="5159375"/>
                </a:lnTo>
                <a:lnTo>
                  <a:pt x="25781000" y="5321300"/>
                </a:lnTo>
                <a:lnTo>
                  <a:pt x="25746076" y="5473700"/>
                </a:lnTo>
                <a:lnTo>
                  <a:pt x="25711152" y="5610225"/>
                </a:lnTo>
                <a:lnTo>
                  <a:pt x="25679400" y="5730875"/>
                </a:lnTo>
                <a:lnTo>
                  <a:pt x="25647648" y="5838825"/>
                </a:lnTo>
                <a:lnTo>
                  <a:pt x="25619076" y="5927725"/>
                </a:lnTo>
                <a:lnTo>
                  <a:pt x="25577800" y="6051550"/>
                </a:lnTo>
                <a:lnTo>
                  <a:pt x="25561924" y="6096000"/>
                </a:lnTo>
                <a:lnTo>
                  <a:pt x="25558752" y="6111875"/>
                </a:lnTo>
                <a:lnTo>
                  <a:pt x="25552400" y="6130925"/>
                </a:lnTo>
                <a:lnTo>
                  <a:pt x="25533352" y="6169025"/>
                </a:lnTo>
                <a:lnTo>
                  <a:pt x="25504776" y="6216650"/>
                </a:lnTo>
                <a:lnTo>
                  <a:pt x="25466676" y="6267450"/>
                </a:lnTo>
                <a:lnTo>
                  <a:pt x="25419048" y="6327775"/>
                </a:lnTo>
                <a:lnTo>
                  <a:pt x="25361900" y="6391275"/>
                </a:lnTo>
                <a:lnTo>
                  <a:pt x="25295224" y="6461125"/>
                </a:lnTo>
                <a:lnTo>
                  <a:pt x="25222200" y="6534150"/>
                </a:lnTo>
                <a:lnTo>
                  <a:pt x="25139648" y="6613525"/>
                </a:lnTo>
                <a:lnTo>
                  <a:pt x="25047576" y="6699250"/>
                </a:lnTo>
                <a:lnTo>
                  <a:pt x="24844376" y="6880225"/>
                </a:lnTo>
                <a:lnTo>
                  <a:pt x="24615776" y="7077075"/>
                </a:lnTo>
                <a:lnTo>
                  <a:pt x="24358600" y="7286625"/>
                </a:lnTo>
                <a:lnTo>
                  <a:pt x="24085552" y="7512050"/>
                </a:lnTo>
                <a:lnTo>
                  <a:pt x="23790276" y="7747000"/>
                </a:lnTo>
                <a:lnTo>
                  <a:pt x="23479124" y="7991475"/>
                </a:lnTo>
                <a:lnTo>
                  <a:pt x="23152100" y="8242300"/>
                </a:lnTo>
                <a:lnTo>
                  <a:pt x="22818724" y="8496299"/>
                </a:lnTo>
                <a:lnTo>
                  <a:pt x="22475824" y="8756649"/>
                </a:lnTo>
                <a:lnTo>
                  <a:pt x="21774152" y="9280524"/>
                </a:lnTo>
                <a:lnTo>
                  <a:pt x="21075648" y="9794874"/>
                </a:lnTo>
                <a:lnTo>
                  <a:pt x="20399376" y="10287000"/>
                </a:lnTo>
                <a:lnTo>
                  <a:pt x="19767552" y="10744199"/>
                </a:lnTo>
                <a:lnTo>
                  <a:pt x="19199224" y="11150599"/>
                </a:lnTo>
                <a:lnTo>
                  <a:pt x="18351500" y="11750675"/>
                </a:lnTo>
                <a:lnTo>
                  <a:pt x="18030824" y="11979275"/>
                </a:lnTo>
                <a:lnTo>
                  <a:pt x="19208752" y="12919075"/>
                </a:lnTo>
                <a:lnTo>
                  <a:pt x="19294476" y="13030199"/>
                </a:lnTo>
                <a:lnTo>
                  <a:pt x="19373848" y="13138149"/>
                </a:lnTo>
                <a:lnTo>
                  <a:pt x="19446876" y="13246099"/>
                </a:lnTo>
                <a:lnTo>
                  <a:pt x="19513552" y="13350875"/>
                </a:lnTo>
                <a:lnTo>
                  <a:pt x="19577048" y="13455649"/>
                </a:lnTo>
                <a:lnTo>
                  <a:pt x="19634200" y="13560425"/>
                </a:lnTo>
                <a:lnTo>
                  <a:pt x="19685000" y="13662025"/>
                </a:lnTo>
                <a:lnTo>
                  <a:pt x="19729448" y="13760449"/>
                </a:lnTo>
                <a:lnTo>
                  <a:pt x="19773900" y="13862049"/>
                </a:lnTo>
                <a:lnTo>
                  <a:pt x="19808824" y="13960475"/>
                </a:lnTo>
                <a:lnTo>
                  <a:pt x="19840576" y="14055725"/>
                </a:lnTo>
                <a:lnTo>
                  <a:pt x="19869152" y="14150975"/>
                </a:lnTo>
                <a:lnTo>
                  <a:pt x="19891376" y="14246225"/>
                </a:lnTo>
                <a:lnTo>
                  <a:pt x="19910424" y="14338299"/>
                </a:lnTo>
                <a:lnTo>
                  <a:pt x="19926300" y="14430375"/>
                </a:lnTo>
                <a:lnTo>
                  <a:pt x="19939000" y="14519275"/>
                </a:lnTo>
                <a:lnTo>
                  <a:pt x="19945352" y="14608175"/>
                </a:lnTo>
                <a:lnTo>
                  <a:pt x="19948524" y="14693899"/>
                </a:lnTo>
                <a:lnTo>
                  <a:pt x="19948524" y="14779624"/>
                </a:lnTo>
                <a:lnTo>
                  <a:pt x="19945352" y="14862175"/>
                </a:lnTo>
                <a:lnTo>
                  <a:pt x="19942176" y="14944724"/>
                </a:lnTo>
                <a:lnTo>
                  <a:pt x="19932648" y="15024100"/>
                </a:lnTo>
                <a:lnTo>
                  <a:pt x="19919952" y="15103474"/>
                </a:lnTo>
                <a:lnTo>
                  <a:pt x="19904076" y="15182849"/>
                </a:lnTo>
                <a:lnTo>
                  <a:pt x="19888200" y="15259049"/>
                </a:lnTo>
                <a:lnTo>
                  <a:pt x="19869152" y="15332075"/>
                </a:lnTo>
                <a:lnTo>
                  <a:pt x="19846924" y="15405099"/>
                </a:lnTo>
                <a:lnTo>
                  <a:pt x="19821524" y="15474949"/>
                </a:lnTo>
                <a:lnTo>
                  <a:pt x="19796124" y="15544799"/>
                </a:lnTo>
                <a:lnTo>
                  <a:pt x="19767552" y="15611474"/>
                </a:lnTo>
                <a:lnTo>
                  <a:pt x="19738976" y="15678150"/>
                </a:lnTo>
                <a:lnTo>
                  <a:pt x="19707224" y="15744824"/>
                </a:lnTo>
                <a:lnTo>
                  <a:pt x="19675476" y="15805149"/>
                </a:lnTo>
                <a:lnTo>
                  <a:pt x="19643724" y="15865474"/>
                </a:lnTo>
                <a:lnTo>
                  <a:pt x="19570700" y="15982949"/>
                </a:lnTo>
                <a:lnTo>
                  <a:pt x="19497676" y="16090899"/>
                </a:lnTo>
                <a:lnTo>
                  <a:pt x="19424648" y="16195674"/>
                </a:lnTo>
                <a:lnTo>
                  <a:pt x="19348448" y="16287749"/>
                </a:lnTo>
                <a:lnTo>
                  <a:pt x="19272248" y="16376650"/>
                </a:lnTo>
                <a:lnTo>
                  <a:pt x="19196048" y="16456025"/>
                </a:lnTo>
                <a:lnTo>
                  <a:pt x="19126200" y="16525874"/>
                </a:lnTo>
                <a:lnTo>
                  <a:pt x="19059524" y="16589374"/>
                </a:lnTo>
                <a:lnTo>
                  <a:pt x="18996024" y="16646525"/>
                </a:lnTo>
                <a:lnTo>
                  <a:pt x="18891248" y="16732250"/>
                </a:lnTo>
                <a:lnTo>
                  <a:pt x="18821400" y="16783051"/>
                </a:lnTo>
                <a:lnTo>
                  <a:pt x="18796000" y="16802099"/>
                </a:lnTo>
                <a:lnTo>
                  <a:pt x="18700752" y="16852899"/>
                </a:lnTo>
                <a:lnTo>
                  <a:pt x="18608676" y="16906875"/>
                </a:lnTo>
                <a:lnTo>
                  <a:pt x="18526124" y="16964023"/>
                </a:lnTo>
                <a:lnTo>
                  <a:pt x="18446752" y="17024351"/>
                </a:lnTo>
                <a:lnTo>
                  <a:pt x="18373724" y="17087847"/>
                </a:lnTo>
                <a:lnTo>
                  <a:pt x="18307048" y="17151351"/>
                </a:lnTo>
                <a:lnTo>
                  <a:pt x="18243552" y="17214851"/>
                </a:lnTo>
                <a:lnTo>
                  <a:pt x="18183224" y="17281523"/>
                </a:lnTo>
                <a:lnTo>
                  <a:pt x="18132424" y="17351375"/>
                </a:lnTo>
                <a:lnTo>
                  <a:pt x="18081624" y="17418047"/>
                </a:lnTo>
                <a:lnTo>
                  <a:pt x="18037176" y="17487899"/>
                </a:lnTo>
                <a:lnTo>
                  <a:pt x="17995900" y="17554575"/>
                </a:lnTo>
                <a:lnTo>
                  <a:pt x="17957800" y="17624423"/>
                </a:lnTo>
                <a:lnTo>
                  <a:pt x="17926048" y="17691099"/>
                </a:lnTo>
                <a:lnTo>
                  <a:pt x="17897476" y="17757775"/>
                </a:lnTo>
                <a:lnTo>
                  <a:pt x="17868900" y="17824451"/>
                </a:lnTo>
                <a:lnTo>
                  <a:pt x="17846676" y="17887947"/>
                </a:lnTo>
                <a:lnTo>
                  <a:pt x="17827624" y="17951451"/>
                </a:lnTo>
                <a:lnTo>
                  <a:pt x="17792700" y="18068923"/>
                </a:lnTo>
                <a:lnTo>
                  <a:pt x="17770476" y="18173699"/>
                </a:lnTo>
                <a:lnTo>
                  <a:pt x="17754600" y="18265775"/>
                </a:lnTo>
                <a:lnTo>
                  <a:pt x="17745076" y="18341975"/>
                </a:lnTo>
                <a:lnTo>
                  <a:pt x="17738724" y="18399123"/>
                </a:lnTo>
                <a:lnTo>
                  <a:pt x="17738724" y="18449923"/>
                </a:lnTo>
                <a:lnTo>
                  <a:pt x="17621248" y="19919947"/>
                </a:lnTo>
                <a:lnTo>
                  <a:pt x="17780000" y="19878675"/>
                </a:lnTo>
                <a:lnTo>
                  <a:pt x="17945100" y="19840575"/>
                </a:lnTo>
                <a:lnTo>
                  <a:pt x="18119724" y="19808823"/>
                </a:lnTo>
                <a:lnTo>
                  <a:pt x="18297524" y="19780247"/>
                </a:lnTo>
                <a:lnTo>
                  <a:pt x="18481676" y="19754847"/>
                </a:lnTo>
                <a:lnTo>
                  <a:pt x="18672176" y="19732623"/>
                </a:lnTo>
                <a:lnTo>
                  <a:pt x="18862676" y="19716747"/>
                </a:lnTo>
                <a:lnTo>
                  <a:pt x="19059524" y="19704047"/>
                </a:lnTo>
                <a:lnTo>
                  <a:pt x="19256376" y="19691347"/>
                </a:lnTo>
                <a:lnTo>
                  <a:pt x="19456400" y="19684999"/>
                </a:lnTo>
                <a:lnTo>
                  <a:pt x="19653248" y="19678647"/>
                </a:lnTo>
                <a:lnTo>
                  <a:pt x="19850100" y="19675475"/>
                </a:lnTo>
                <a:lnTo>
                  <a:pt x="20046952" y="19675475"/>
                </a:lnTo>
                <a:lnTo>
                  <a:pt x="20240624" y="19675475"/>
                </a:lnTo>
                <a:lnTo>
                  <a:pt x="20618448" y="19684999"/>
                </a:lnTo>
                <a:lnTo>
                  <a:pt x="20977224" y="19697699"/>
                </a:lnTo>
                <a:lnTo>
                  <a:pt x="21310600" y="19716747"/>
                </a:lnTo>
                <a:lnTo>
                  <a:pt x="21612224" y="19735799"/>
                </a:lnTo>
                <a:lnTo>
                  <a:pt x="21872576" y="19754847"/>
                </a:lnTo>
                <a:lnTo>
                  <a:pt x="22085300" y="19773899"/>
                </a:lnTo>
                <a:lnTo>
                  <a:pt x="22247224" y="19786599"/>
                </a:lnTo>
                <a:lnTo>
                  <a:pt x="22383752" y="19802475"/>
                </a:lnTo>
                <a:lnTo>
                  <a:pt x="22602824" y="19888199"/>
                </a:lnTo>
                <a:lnTo>
                  <a:pt x="22809200" y="19973923"/>
                </a:lnTo>
                <a:lnTo>
                  <a:pt x="23006048" y="20062823"/>
                </a:lnTo>
                <a:lnTo>
                  <a:pt x="23190200" y="20151723"/>
                </a:lnTo>
                <a:lnTo>
                  <a:pt x="23368000" y="20240623"/>
                </a:lnTo>
                <a:lnTo>
                  <a:pt x="23533100" y="20332699"/>
                </a:lnTo>
                <a:lnTo>
                  <a:pt x="23688676" y="20424775"/>
                </a:lnTo>
                <a:lnTo>
                  <a:pt x="23834724" y="20516847"/>
                </a:lnTo>
                <a:lnTo>
                  <a:pt x="23971248" y="20608923"/>
                </a:lnTo>
                <a:lnTo>
                  <a:pt x="24098248" y="20700999"/>
                </a:lnTo>
                <a:lnTo>
                  <a:pt x="24218900" y="20793075"/>
                </a:lnTo>
                <a:lnTo>
                  <a:pt x="24326848" y="20885147"/>
                </a:lnTo>
                <a:lnTo>
                  <a:pt x="24428448" y="20980399"/>
                </a:lnTo>
                <a:lnTo>
                  <a:pt x="24523700" y="21072475"/>
                </a:lnTo>
                <a:lnTo>
                  <a:pt x="24609424" y="21167723"/>
                </a:lnTo>
                <a:lnTo>
                  <a:pt x="24688800" y="21259799"/>
                </a:lnTo>
                <a:lnTo>
                  <a:pt x="24761824" y="21355047"/>
                </a:lnTo>
                <a:lnTo>
                  <a:pt x="24825324" y="21447123"/>
                </a:lnTo>
                <a:lnTo>
                  <a:pt x="24882476" y="21539199"/>
                </a:lnTo>
                <a:lnTo>
                  <a:pt x="24933276" y="21634447"/>
                </a:lnTo>
                <a:lnTo>
                  <a:pt x="24977724" y="21726523"/>
                </a:lnTo>
                <a:lnTo>
                  <a:pt x="25015824" y="21818599"/>
                </a:lnTo>
                <a:lnTo>
                  <a:pt x="25047576" y="21907499"/>
                </a:lnTo>
                <a:lnTo>
                  <a:pt x="25072976" y="21999575"/>
                </a:lnTo>
                <a:lnTo>
                  <a:pt x="25095200" y="22088475"/>
                </a:lnTo>
                <a:lnTo>
                  <a:pt x="25111076" y="22177375"/>
                </a:lnTo>
                <a:lnTo>
                  <a:pt x="25123776" y="22266275"/>
                </a:lnTo>
                <a:lnTo>
                  <a:pt x="25130124" y="22355175"/>
                </a:lnTo>
                <a:lnTo>
                  <a:pt x="25130124" y="22440899"/>
                </a:lnTo>
                <a:lnTo>
                  <a:pt x="25130124" y="22526623"/>
                </a:lnTo>
                <a:lnTo>
                  <a:pt x="25123776" y="22609175"/>
                </a:lnTo>
                <a:lnTo>
                  <a:pt x="25114248" y="22691723"/>
                </a:lnTo>
                <a:lnTo>
                  <a:pt x="25098376" y="22774275"/>
                </a:lnTo>
                <a:lnTo>
                  <a:pt x="25082500" y="22853647"/>
                </a:lnTo>
                <a:lnTo>
                  <a:pt x="25063448" y="22933023"/>
                </a:lnTo>
                <a:lnTo>
                  <a:pt x="25041224" y="23009223"/>
                </a:lnTo>
                <a:lnTo>
                  <a:pt x="25015824" y="23082247"/>
                </a:lnTo>
                <a:lnTo>
                  <a:pt x="24987248" y="23158447"/>
                </a:lnTo>
                <a:lnTo>
                  <a:pt x="24958676" y="23228299"/>
                </a:lnTo>
                <a:lnTo>
                  <a:pt x="24926924" y="23298147"/>
                </a:lnTo>
                <a:lnTo>
                  <a:pt x="24895176" y="23367999"/>
                </a:lnTo>
                <a:lnTo>
                  <a:pt x="24860248" y="23431499"/>
                </a:lnTo>
                <a:lnTo>
                  <a:pt x="24790400" y="23558499"/>
                </a:lnTo>
                <a:lnTo>
                  <a:pt x="24717376" y="23675975"/>
                </a:lnTo>
                <a:lnTo>
                  <a:pt x="24644352" y="23780747"/>
                </a:lnTo>
                <a:lnTo>
                  <a:pt x="24571324" y="23879175"/>
                </a:lnTo>
                <a:lnTo>
                  <a:pt x="24501476" y="23961723"/>
                </a:lnTo>
                <a:lnTo>
                  <a:pt x="24437976" y="24037923"/>
                </a:lnTo>
                <a:lnTo>
                  <a:pt x="24380824" y="24098247"/>
                </a:lnTo>
                <a:lnTo>
                  <a:pt x="24298276" y="24183975"/>
                </a:lnTo>
                <a:lnTo>
                  <a:pt x="24266524" y="24212547"/>
                </a:lnTo>
                <a:lnTo>
                  <a:pt x="24244300" y="24237947"/>
                </a:lnTo>
                <a:lnTo>
                  <a:pt x="24215724" y="24260175"/>
                </a:lnTo>
                <a:lnTo>
                  <a:pt x="24177624" y="24282399"/>
                </a:lnTo>
                <a:lnTo>
                  <a:pt x="24133176" y="24304623"/>
                </a:lnTo>
                <a:lnTo>
                  <a:pt x="24085552" y="24330023"/>
                </a:lnTo>
                <a:lnTo>
                  <a:pt x="24028400" y="24355423"/>
                </a:lnTo>
                <a:lnTo>
                  <a:pt x="23898224" y="24406223"/>
                </a:lnTo>
                <a:lnTo>
                  <a:pt x="23749000" y="24457023"/>
                </a:lnTo>
                <a:lnTo>
                  <a:pt x="23577552" y="24507823"/>
                </a:lnTo>
                <a:lnTo>
                  <a:pt x="23387048" y="24561799"/>
                </a:lnTo>
                <a:lnTo>
                  <a:pt x="23183848" y="24615775"/>
                </a:lnTo>
                <a:lnTo>
                  <a:pt x="22964776" y="24669747"/>
                </a:lnTo>
                <a:lnTo>
                  <a:pt x="22733000" y="24723723"/>
                </a:lnTo>
                <a:lnTo>
                  <a:pt x="22491700" y="24777699"/>
                </a:lnTo>
                <a:lnTo>
                  <a:pt x="22244048" y="24831675"/>
                </a:lnTo>
                <a:lnTo>
                  <a:pt x="21726524" y="24936447"/>
                </a:lnTo>
                <a:lnTo>
                  <a:pt x="21199476" y="25038047"/>
                </a:lnTo>
                <a:lnTo>
                  <a:pt x="20678776" y="25133299"/>
                </a:lnTo>
                <a:lnTo>
                  <a:pt x="20177124" y="25222199"/>
                </a:lnTo>
                <a:lnTo>
                  <a:pt x="19710400" y="25301575"/>
                </a:lnTo>
                <a:lnTo>
                  <a:pt x="19294476" y="25371423"/>
                </a:lnTo>
                <a:lnTo>
                  <a:pt x="18675352" y="25473023"/>
                </a:lnTo>
                <a:lnTo>
                  <a:pt x="18443576" y="25507947"/>
                </a:lnTo>
                <a:lnTo>
                  <a:pt x="18621376" y="25526999"/>
                </a:lnTo>
                <a:lnTo>
                  <a:pt x="18796000" y="25546047"/>
                </a:lnTo>
                <a:lnTo>
                  <a:pt x="18961100" y="25565099"/>
                </a:lnTo>
                <a:lnTo>
                  <a:pt x="19123024" y="25587323"/>
                </a:lnTo>
                <a:lnTo>
                  <a:pt x="19278600" y="25609547"/>
                </a:lnTo>
                <a:lnTo>
                  <a:pt x="19424648" y="25634947"/>
                </a:lnTo>
                <a:lnTo>
                  <a:pt x="19570700" y="25663523"/>
                </a:lnTo>
                <a:lnTo>
                  <a:pt x="19707224" y="25688923"/>
                </a:lnTo>
                <a:lnTo>
                  <a:pt x="19840576" y="25720675"/>
                </a:lnTo>
                <a:lnTo>
                  <a:pt x="19967576" y="25749247"/>
                </a:lnTo>
                <a:lnTo>
                  <a:pt x="20088224" y="25780999"/>
                </a:lnTo>
                <a:lnTo>
                  <a:pt x="20205700" y="25812747"/>
                </a:lnTo>
                <a:lnTo>
                  <a:pt x="20316824" y="25847675"/>
                </a:lnTo>
                <a:lnTo>
                  <a:pt x="20424776" y="25879423"/>
                </a:lnTo>
                <a:lnTo>
                  <a:pt x="20526376" y="25914347"/>
                </a:lnTo>
                <a:lnTo>
                  <a:pt x="20624800" y="25952447"/>
                </a:lnTo>
                <a:lnTo>
                  <a:pt x="20716876" y="25987375"/>
                </a:lnTo>
                <a:lnTo>
                  <a:pt x="20805776" y="26025475"/>
                </a:lnTo>
                <a:lnTo>
                  <a:pt x="20888324" y="26063575"/>
                </a:lnTo>
                <a:lnTo>
                  <a:pt x="20967700" y="26101675"/>
                </a:lnTo>
                <a:lnTo>
                  <a:pt x="21043900" y="26139775"/>
                </a:lnTo>
                <a:lnTo>
                  <a:pt x="21116924" y="26177875"/>
                </a:lnTo>
                <a:lnTo>
                  <a:pt x="21183600" y="26219147"/>
                </a:lnTo>
                <a:lnTo>
                  <a:pt x="21247100" y="26257247"/>
                </a:lnTo>
                <a:lnTo>
                  <a:pt x="21307424" y="26298523"/>
                </a:lnTo>
                <a:lnTo>
                  <a:pt x="21364576" y="26339799"/>
                </a:lnTo>
                <a:lnTo>
                  <a:pt x="21418552" y="26381075"/>
                </a:lnTo>
                <a:lnTo>
                  <a:pt x="21466176" y="26419175"/>
                </a:lnTo>
                <a:lnTo>
                  <a:pt x="21513800" y="26460447"/>
                </a:lnTo>
                <a:lnTo>
                  <a:pt x="21558248" y="26501723"/>
                </a:lnTo>
                <a:lnTo>
                  <a:pt x="21596352" y="26542999"/>
                </a:lnTo>
                <a:lnTo>
                  <a:pt x="21634448" y="26581099"/>
                </a:lnTo>
                <a:lnTo>
                  <a:pt x="21669376" y="26622375"/>
                </a:lnTo>
                <a:lnTo>
                  <a:pt x="21701124" y="26660475"/>
                </a:lnTo>
                <a:lnTo>
                  <a:pt x="21755100" y="26739847"/>
                </a:lnTo>
                <a:lnTo>
                  <a:pt x="21802724" y="26816047"/>
                </a:lnTo>
                <a:lnTo>
                  <a:pt x="21840824" y="26889075"/>
                </a:lnTo>
                <a:lnTo>
                  <a:pt x="21869400" y="26958923"/>
                </a:lnTo>
                <a:lnTo>
                  <a:pt x="21891624" y="27025599"/>
                </a:lnTo>
                <a:lnTo>
                  <a:pt x="21907500" y="27089099"/>
                </a:lnTo>
                <a:lnTo>
                  <a:pt x="21917024" y="27146247"/>
                </a:lnTo>
                <a:lnTo>
                  <a:pt x="21923376" y="27200223"/>
                </a:lnTo>
                <a:lnTo>
                  <a:pt x="21926552" y="27247847"/>
                </a:lnTo>
                <a:lnTo>
                  <a:pt x="21926552" y="27289123"/>
                </a:lnTo>
                <a:lnTo>
                  <a:pt x="21923376" y="27324047"/>
                </a:lnTo>
                <a:lnTo>
                  <a:pt x="21917024" y="27371675"/>
                </a:lnTo>
                <a:lnTo>
                  <a:pt x="21913848" y="27390723"/>
                </a:lnTo>
                <a:lnTo>
                  <a:pt x="21932900" y="27514547"/>
                </a:lnTo>
                <a:lnTo>
                  <a:pt x="21945600" y="27632023"/>
                </a:lnTo>
                <a:lnTo>
                  <a:pt x="21958300" y="27749499"/>
                </a:lnTo>
                <a:lnTo>
                  <a:pt x="21967824" y="27863799"/>
                </a:lnTo>
                <a:lnTo>
                  <a:pt x="21977352" y="27971747"/>
                </a:lnTo>
                <a:lnTo>
                  <a:pt x="21980524" y="28079699"/>
                </a:lnTo>
                <a:lnTo>
                  <a:pt x="21983700" y="28184475"/>
                </a:lnTo>
                <a:lnTo>
                  <a:pt x="21980524" y="28286075"/>
                </a:lnTo>
                <a:lnTo>
                  <a:pt x="21980524" y="28384499"/>
                </a:lnTo>
                <a:lnTo>
                  <a:pt x="21974176" y="28482923"/>
                </a:lnTo>
                <a:lnTo>
                  <a:pt x="21967824" y="28574999"/>
                </a:lnTo>
                <a:lnTo>
                  <a:pt x="21958300" y="28667075"/>
                </a:lnTo>
                <a:lnTo>
                  <a:pt x="21948776" y="28755975"/>
                </a:lnTo>
                <a:lnTo>
                  <a:pt x="21936076" y="28841699"/>
                </a:lnTo>
                <a:lnTo>
                  <a:pt x="21920200" y="28924247"/>
                </a:lnTo>
                <a:lnTo>
                  <a:pt x="21904324" y="29003623"/>
                </a:lnTo>
                <a:lnTo>
                  <a:pt x="21885276" y="29082999"/>
                </a:lnTo>
                <a:lnTo>
                  <a:pt x="21866224" y="29156023"/>
                </a:lnTo>
                <a:lnTo>
                  <a:pt x="21847176" y="29229047"/>
                </a:lnTo>
                <a:lnTo>
                  <a:pt x="21824952" y="29298899"/>
                </a:lnTo>
                <a:lnTo>
                  <a:pt x="21799552" y="29368747"/>
                </a:lnTo>
                <a:lnTo>
                  <a:pt x="21774152" y="29435423"/>
                </a:lnTo>
                <a:lnTo>
                  <a:pt x="21723352" y="29559247"/>
                </a:lnTo>
                <a:lnTo>
                  <a:pt x="21666200" y="29673547"/>
                </a:lnTo>
                <a:lnTo>
                  <a:pt x="21605876" y="29781499"/>
                </a:lnTo>
                <a:lnTo>
                  <a:pt x="21545552" y="29879923"/>
                </a:lnTo>
                <a:lnTo>
                  <a:pt x="21478876" y="29971999"/>
                </a:lnTo>
                <a:lnTo>
                  <a:pt x="21415376" y="30054547"/>
                </a:lnTo>
                <a:lnTo>
                  <a:pt x="21348700" y="30130747"/>
                </a:lnTo>
                <a:lnTo>
                  <a:pt x="21282024" y="30197423"/>
                </a:lnTo>
                <a:lnTo>
                  <a:pt x="21218524" y="30260923"/>
                </a:lnTo>
                <a:lnTo>
                  <a:pt x="21155024" y="30314899"/>
                </a:lnTo>
                <a:lnTo>
                  <a:pt x="21094700" y="30362523"/>
                </a:lnTo>
                <a:lnTo>
                  <a:pt x="21034376" y="30406975"/>
                </a:lnTo>
                <a:lnTo>
                  <a:pt x="20980400" y="30441899"/>
                </a:lnTo>
                <a:lnTo>
                  <a:pt x="20929600" y="30473647"/>
                </a:lnTo>
                <a:lnTo>
                  <a:pt x="20881976" y="30502223"/>
                </a:lnTo>
                <a:lnTo>
                  <a:pt x="20805776" y="30540323"/>
                </a:lnTo>
                <a:lnTo>
                  <a:pt x="20754976" y="30559375"/>
                </a:lnTo>
                <a:lnTo>
                  <a:pt x="20739100" y="30565723"/>
                </a:lnTo>
                <a:lnTo>
                  <a:pt x="20666076" y="30610175"/>
                </a:lnTo>
                <a:lnTo>
                  <a:pt x="20599400" y="30645099"/>
                </a:lnTo>
                <a:lnTo>
                  <a:pt x="20532724" y="30680023"/>
                </a:lnTo>
                <a:lnTo>
                  <a:pt x="20466048" y="30708599"/>
                </a:lnTo>
                <a:lnTo>
                  <a:pt x="20405724" y="30730823"/>
                </a:lnTo>
                <a:lnTo>
                  <a:pt x="20345400" y="30753047"/>
                </a:lnTo>
                <a:lnTo>
                  <a:pt x="20288248" y="30768923"/>
                </a:lnTo>
                <a:lnTo>
                  <a:pt x="20231100" y="30784799"/>
                </a:lnTo>
                <a:lnTo>
                  <a:pt x="20177124" y="30794323"/>
                </a:lnTo>
                <a:lnTo>
                  <a:pt x="20126324" y="30803847"/>
                </a:lnTo>
                <a:lnTo>
                  <a:pt x="20075524" y="30807023"/>
                </a:lnTo>
                <a:lnTo>
                  <a:pt x="20027900" y="30810199"/>
                </a:lnTo>
                <a:lnTo>
                  <a:pt x="19983448" y="30810199"/>
                </a:lnTo>
                <a:lnTo>
                  <a:pt x="19942176" y="30810199"/>
                </a:lnTo>
                <a:lnTo>
                  <a:pt x="19862800" y="30803847"/>
                </a:lnTo>
                <a:lnTo>
                  <a:pt x="19792952" y="30787975"/>
                </a:lnTo>
                <a:lnTo>
                  <a:pt x="19732624" y="30772099"/>
                </a:lnTo>
                <a:lnTo>
                  <a:pt x="19678648" y="30753047"/>
                </a:lnTo>
                <a:lnTo>
                  <a:pt x="19637376" y="30733999"/>
                </a:lnTo>
                <a:lnTo>
                  <a:pt x="19605624" y="30714947"/>
                </a:lnTo>
                <a:lnTo>
                  <a:pt x="19580224" y="30699075"/>
                </a:lnTo>
                <a:lnTo>
                  <a:pt x="19561176" y="30683199"/>
                </a:lnTo>
                <a:lnTo>
                  <a:pt x="19475448" y="30686375"/>
                </a:lnTo>
                <a:lnTo>
                  <a:pt x="19396076" y="30686375"/>
                </a:lnTo>
                <a:lnTo>
                  <a:pt x="19326224" y="30680023"/>
                </a:lnTo>
                <a:lnTo>
                  <a:pt x="19259552" y="30667323"/>
                </a:lnTo>
                <a:lnTo>
                  <a:pt x="19196048" y="30654623"/>
                </a:lnTo>
                <a:lnTo>
                  <a:pt x="19142076" y="30635575"/>
                </a:lnTo>
                <a:lnTo>
                  <a:pt x="19091276" y="30613347"/>
                </a:lnTo>
                <a:lnTo>
                  <a:pt x="19043648" y="30591123"/>
                </a:lnTo>
                <a:lnTo>
                  <a:pt x="19002376" y="30562547"/>
                </a:lnTo>
                <a:lnTo>
                  <a:pt x="18967448" y="30533975"/>
                </a:lnTo>
                <a:lnTo>
                  <a:pt x="18935700" y="30502223"/>
                </a:lnTo>
                <a:lnTo>
                  <a:pt x="18907124" y="30467299"/>
                </a:lnTo>
                <a:lnTo>
                  <a:pt x="18881724" y="30432375"/>
                </a:lnTo>
                <a:lnTo>
                  <a:pt x="18859500" y="30397447"/>
                </a:lnTo>
                <a:lnTo>
                  <a:pt x="18840448" y="30362523"/>
                </a:lnTo>
                <a:lnTo>
                  <a:pt x="18824576" y="30324423"/>
                </a:lnTo>
                <a:lnTo>
                  <a:pt x="18815048" y="30286323"/>
                </a:lnTo>
                <a:lnTo>
                  <a:pt x="18802352" y="30251399"/>
                </a:lnTo>
                <a:lnTo>
                  <a:pt x="18796000" y="30213299"/>
                </a:lnTo>
                <a:lnTo>
                  <a:pt x="18789648" y="30178375"/>
                </a:lnTo>
                <a:lnTo>
                  <a:pt x="18783300" y="30108523"/>
                </a:lnTo>
                <a:lnTo>
                  <a:pt x="18783300" y="30048199"/>
                </a:lnTo>
                <a:lnTo>
                  <a:pt x="18786476" y="29994223"/>
                </a:lnTo>
                <a:lnTo>
                  <a:pt x="18789648" y="29956123"/>
                </a:lnTo>
                <a:lnTo>
                  <a:pt x="18796000" y="29921199"/>
                </a:lnTo>
                <a:lnTo>
                  <a:pt x="18773776" y="29883099"/>
                </a:lnTo>
                <a:lnTo>
                  <a:pt x="18751552" y="29851347"/>
                </a:lnTo>
                <a:lnTo>
                  <a:pt x="18726152" y="29819599"/>
                </a:lnTo>
                <a:lnTo>
                  <a:pt x="18700752" y="29794199"/>
                </a:lnTo>
                <a:lnTo>
                  <a:pt x="18672176" y="29771975"/>
                </a:lnTo>
                <a:lnTo>
                  <a:pt x="18646776" y="29752923"/>
                </a:lnTo>
                <a:lnTo>
                  <a:pt x="18618200" y="29733875"/>
                </a:lnTo>
                <a:lnTo>
                  <a:pt x="18589624" y="29721175"/>
                </a:lnTo>
                <a:lnTo>
                  <a:pt x="18557876" y="29711647"/>
                </a:lnTo>
                <a:lnTo>
                  <a:pt x="18526124" y="29702123"/>
                </a:lnTo>
                <a:lnTo>
                  <a:pt x="18497552" y="29698947"/>
                </a:lnTo>
                <a:lnTo>
                  <a:pt x="18465800" y="29695775"/>
                </a:lnTo>
                <a:lnTo>
                  <a:pt x="18430876" y="29695775"/>
                </a:lnTo>
                <a:lnTo>
                  <a:pt x="18399124" y="29698947"/>
                </a:lnTo>
                <a:lnTo>
                  <a:pt x="18364200" y="29702123"/>
                </a:lnTo>
                <a:lnTo>
                  <a:pt x="18332448" y="29711647"/>
                </a:lnTo>
                <a:lnTo>
                  <a:pt x="18262600" y="29730699"/>
                </a:lnTo>
                <a:lnTo>
                  <a:pt x="18192752" y="29759275"/>
                </a:lnTo>
                <a:lnTo>
                  <a:pt x="18122900" y="29794199"/>
                </a:lnTo>
                <a:lnTo>
                  <a:pt x="18049876" y="29838647"/>
                </a:lnTo>
                <a:lnTo>
                  <a:pt x="17980024" y="29883099"/>
                </a:lnTo>
                <a:lnTo>
                  <a:pt x="17907000" y="29937075"/>
                </a:lnTo>
                <a:lnTo>
                  <a:pt x="17837152" y="29994223"/>
                </a:lnTo>
                <a:lnTo>
                  <a:pt x="17767300" y="30051375"/>
                </a:lnTo>
                <a:lnTo>
                  <a:pt x="17697448" y="30114875"/>
                </a:lnTo>
                <a:lnTo>
                  <a:pt x="17633952" y="30178375"/>
                </a:lnTo>
                <a:lnTo>
                  <a:pt x="17567276" y="30241875"/>
                </a:lnTo>
                <a:lnTo>
                  <a:pt x="17506952" y="30305375"/>
                </a:lnTo>
                <a:lnTo>
                  <a:pt x="17392648" y="30432375"/>
                </a:lnTo>
                <a:lnTo>
                  <a:pt x="17291048" y="30549847"/>
                </a:lnTo>
                <a:lnTo>
                  <a:pt x="17208500" y="30651447"/>
                </a:lnTo>
                <a:lnTo>
                  <a:pt x="17145000" y="30730823"/>
                </a:lnTo>
                <a:lnTo>
                  <a:pt x="17091024" y="30803847"/>
                </a:lnTo>
                <a:lnTo>
                  <a:pt x="17116424" y="31121347"/>
                </a:lnTo>
                <a:lnTo>
                  <a:pt x="17135476" y="31432499"/>
                </a:lnTo>
                <a:lnTo>
                  <a:pt x="17151352" y="31734123"/>
                </a:lnTo>
                <a:lnTo>
                  <a:pt x="17160876" y="32026223"/>
                </a:lnTo>
                <a:lnTo>
                  <a:pt x="17167224" y="32308799"/>
                </a:lnTo>
                <a:lnTo>
                  <a:pt x="17167224" y="32578675"/>
                </a:lnTo>
                <a:lnTo>
                  <a:pt x="17164048" y="32845375"/>
                </a:lnTo>
                <a:lnTo>
                  <a:pt x="17154524" y="33099375"/>
                </a:lnTo>
                <a:lnTo>
                  <a:pt x="17145000" y="33343847"/>
                </a:lnTo>
                <a:lnTo>
                  <a:pt x="17129124" y="33581975"/>
                </a:lnTo>
                <a:lnTo>
                  <a:pt x="17110076" y="33810575"/>
                </a:lnTo>
                <a:lnTo>
                  <a:pt x="17087848" y="34032823"/>
                </a:lnTo>
                <a:lnTo>
                  <a:pt x="17059276" y="34242375"/>
                </a:lnTo>
                <a:lnTo>
                  <a:pt x="17030700" y="34448751"/>
                </a:lnTo>
                <a:lnTo>
                  <a:pt x="16998952" y="34645599"/>
                </a:lnTo>
                <a:lnTo>
                  <a:pt x="16960848" y="34832923"/>
                </a:lnTo>
                <a:lnTo>
                  <a:pt x="16922752" y="35013899"/>
                </a:lnTo>
                <a:lnTo>
                  <a:pt x="16881476" y="35188523"/>
                </a:lnTo>
                <a:lnTo>
                  <a:pt x="16837024" y="35356799"/>
                </a:lnTo>
                <a:lnTo>
                  <a:pt x="16792576" y="35515551"/>
                </a:lnTo>
                <a:lnTo>
                  <a:pt x="16741776" y="35667951"/>
                </a:lnTo>
                <a:lnTo>
                  <a:pt x="16694152" y="35813999"/>
                </a:lnTo>
                <a:lnTo>
                  <a:pt x="16640176" y="35953699"/>
                </a:lnTo>
                <a:lnTo>
                  <a:pt x="16586200" y="36087047"/>
                </a:lnTo>
                <a:lnTo>
                  <a:pt x="16529048" y="36214047"/>
                </a:lnTo>
                <a:lnTo>
                  <a:pt x="16471900" y="36331523"/>
                </a:lnTo>
                <a:lnTo>
                  <a:pt x="16414752" y="36448999"/>
                </a:lnTo>
                <a:lnTo>
                  <a:pt x="16354424" y="36556951"/>
                </a:lnTo>
                <a:lnTo>
                  <a:pt x="16294100" y="36658551"/>
                </a:lnTo>
                <a:lnTo>
                  <a:pt x="16230600" y="36756975"/>
                </a:lnTo>
                <a:lnTo>
                  <a:pt x="16167100" y="36849047"/>
                </a:lnTo>
                <a:lnTo>
                  <a:pt x="16106776" y="36934775"/>
                </a:lnTo>
                <a:lnTo>
                  <a:pt x="16040100" y="37017323"/>
                </a:lnTo>
                <a:lnTo>
                  <a:pt x="15976600" y="37093523"/>
                </a:lnTo>
                <a:lnTo>
                  <a:pt x="15913100" y="37163375"/>
                </a:lnTo>
                <a:lnTo>
                  <a:pt x="15849600" y="37233223"/>
                </a:lnTo>
                <a:lnTo>
                  <a:pt x="15786100" y="37293551"/>
                </a:lnTo>
                <a:lnTo>
                  <a:pt x="15722600" y="37353875"/>
                </a:lnTo>
                <a:lnTo>
                  <a:pt x="15659100" y="37407847"/>
                </a:lnTo>
                <a:lnTo>
                  <a:pt x="15595600" y="37458647"/>
                </a:lnTo>
                <a:lnTo>
                  <a:pt x="15535276" y="37503099"/>
                </a:lnTo>
                <a:lnTo>
                  <a:pt x="15474952" y="37547551"/>
                </a:lnTo>
                <a:lnTo>
                  <a:pt x="15414624" y="37585647"/>
                </a:lnTo>
                <a:lnTo>
                  <a:pt x="15357476" y="37620575"/>
                </a:lnTo>
                <a:lnTo>
                  <a:pt x="15300324" y="37655499"/>
                </a:lnTo>
                <a:lnTo>
                  <a:pt x="15243176" y="37684075"/>
                </a:lnTo>
                <a:lnTo>
                  <a:pt x="15138400" y="37734875"/>
                </a:lnTo>
                <a:lnTo>
                  <a:pt x="15039976" y="37772975"/>
                </a:lnTo>
                <a:lnTo>
                  <a:pt x="14951076" y="37804723"/>
                </a:lnTo>
                <a:lnTo>
                  <a:pt x="14871700" y="37826951"/>
                </a:lnTo>
                <a:lnTo>
                  <a:pt x="14805024" y="37842823"/>
                </a:lnTo>
                <a:lnTo>
                  <a:pt x="14751048" y="37852351"/>
                </a:lnTo>
                <a:lnTo>
                  <a:pt x="14712952" y="37858699"/>
                </a:lnTo>
                <a:lnTo>
                  <a:pt x="14678024" y="37861875"/>
                </a:lnTo>
                <a:lnTo>
                  <a:pt x="14611352" y="37899975"/>
                </a:lnTo>
                <a:lnTo>
                  <a:pt x="14544676" y="37938075"/>
                </a:lnTo>
                <a:lnTo>
                  <a:pt x="14478000" y="37972999"/>
                </a:lnTo>
                <a:lnTo>
                  <a:pt x="14411324" y="38004751"/>
                </a:lnTo>
                <a:lnTo>
                  <a:pt x="14341476" y="38033323"/>
                </a:lnTo>
                <a:lnTo>
                  <a:pt x="14274800" y="38061899"/>
                </a:lnTo>
                <a:lnTo>
                  <a:pt x="14204952" y="38087299"/>
                </a:lnTo>
                <a:lnTo>
                  <a:pt x="14135100" y="38112699"/>
                </a:lnTo>
                <a:lnTo>
                  <a:pt x="14068424" y="38134923"/>
                </a:lnTo>
                <a:lnTo>
                  <a:pt x="13998576" y="38153975"/>
                </a:lnTo>
                <a:lnTo>
                  <a:pt x="13925552" y="38173023"/>
                </a:lnTo>
                <a:lnTo>
                  <a:pt x="13855700" y="38188899"/>
                </a:lnTo>
                <a:lnTo>
                  <a:pt x="13785848" y="38201599"/>
                </a:lnTo>
                <a:lnTo>
                  <a:pt x="13712824" y="38214299"/>
                </a:lnTo>
                <a:lnTo>
                  <a:pt x="13569952" y="38233351"/>
                </a:lnTo>
                <a:lnTo>
                  <a:pt x="13427076" y="38246047"/>
                </a:lnTo>
                <a:lnTo>
                  <a:pt x="13281024" y="38249223"/>
                </a:lnTo>
                <a:lnTo>
                  <a:pt x="13134976" y="38246047"/>
                </a:lnTo>
                <a:lnTo>
                  <a:pt x="12985752" y="38236523"/>
                </a:lnTo>
                <a:lnTo>
                  <a:pt x="12839700" y="38220647"/>
                </a:lnTo>
                <a:lnTo>
                  <a:pt x="12690476" y="38198423"/>
                </a:lnTo>
                <a:lnTo>
                  <a:pt x="12541248" y="38166675"/>
                </a:lnTo>
                <a:lnTo>
                  <a:pt x="12388848" y="38131751"/>
                </a:lnTo>
                <a:lnTo>
                  <a:pt x="12239624" y="38093647"/>
                </a:lnTo>
                <a:lnTo>
                  <a:pt x="12087224" y="38046023"/>
                </a:lnTo>
                <a:lnTo>
                  <a:pt x="11938000" y="37995223"/>
                </a:lnTo>
                <a:lnTo>
                  <a:pt x="11785600" y="37938075"/>
                </a:lnTo>
                <a:lnTo>
                  <a:pt x="11591924" y="37858699"/>
                </a:lnTo>
                <a:lnTo>
                  <a:pt x="11398248" y="37779323"/>
                </a:lnTo>
                <a:lnTo>
                  <a:pt x="11207752" y="37693599"/>
                </a:lnTo>
                <a:lnTo>
                  <a:pt x="11020424" y="37604699"/>
                </a:lnTo>
                <a:lnTo>
                  <a:pt x="10833100" y="37509447"/>
                </a:lnTo>
                <a:lnTo>
                  <a:pt x="10645776" y="37411023"/>
                </a:lnTo>
                <a:lnTo>
                  <a:pt x="10464800" y="37309423"/>
                </a:lnTo>
                <a:lnTo>
                  <a:pt x="10280648" y="37207823"/>
                </a:lnTo>
                <a:lnTo>
                  <a:pt x="10099676" y="37099875"/>
                </a:lnTo>
                <a:lnTo>
                  <a:pt x="9921876" y="36988751"/>
                </a:lnTo>
                <a:lnTo>
                  <a:pt x="9744076" y="36874447"/>
                </a:lnTo>
                <a:lnTo>
                  <a:pt x="9566276" y="36756975"/>
                </a:lnTo>
                <a:lnTo>
                  <a:pt x="9391648" y="36636323"/>
                </a:lnTo>
                <a:lnTo>
                  <a:pt x="9220200" y="36512499"/>
                </a:lnTo>
                <a:lnTo>
                  <a:pt x="9048752" y="36388675"/>
                </a:lnTo>
                <a:lnTo>
                  <a:pt x="8880476" y="36261675"/>
                </a:lnTo>
                <a:lnTo>
                  <a:pt x="8712200" y="36131499"/>
                </a:lnTo>
                <a:lnTo>
                  <a:pt x="8543924" y="35998151"/>
                </a:lnTo>
                <a:lnTo>
                  <a:pt x="8378824" y="35864799"/>
                </a:lnTo>
                <a:lnTo>
                  <a:pt x="8216900" y="35728275"/>
                </a:lnTo>
                <a:lnTo>
                  <a:pt x="8054976" y="35591751"/>
                </a:lnTo>
                <a:lnTo>
                  <a:pt x="7893048" y="35452047"/>
                </a:lnTo>
                <a:lnTo>
                  <a:pt x="7734300" y="35312351"/>
                </a:lnTo>
                <a:lnTo>
                  <a:pt x="7575552" y="35169475"/>
                </a:lnTo>
                <a:lnTo>
                  <a:pt x="7264400" y="34880551"/>
                </a:lnTo>
                <a:lnTo>
                  <a:pt x="6959600" y="34591623"/>
                </a:lnTo>
                <a:lnTo>
                  <a:pt x="6661152" y="34296351"/>
                </a:lnTo>
                <a:lnTo>
                  <a:pt x="6365876" y="34001075"/>
                </a:lnTo>
                <a:lnTo>
                  <a:pt x="6235700" y="33861375"/>
                </a:lnTo>
                <a:lnTo>
                  <a:pt x="6105524" y="33718499"/>
                </a:lnTo>
                <a:lnTo>
                  <a:pt x="5978524" y="33575623"/>
                </a:lnTo>
                <a:lnTo>
                  <a:pt x="5854700" y="33432747"/>
                </a:lnTo>
                <a:lnTo>
                  <a:pt x="5730876" y="33286699"/>
                </a:lnTo>
                <a:lnTo>
                  <a:pt x="5610224" y="33140647"/>
                </a:lnTo>
                <a:lnTo>
                  <a:pt x="5489576" y="32991423"/>
                </a:lnTo>
                <a:lnTo>
                  <a:pt x="5372100" y="32839023"/>
                </a:lnTo>
                <a:lnTo>
                  <a:pt x="5257800" y="32686623"/>
                </a:lnTo>
                <a:lnTo>
                  <a:pt x="5143500" y="32534223"/>
                </a:lnTo>
                <a:lnTo>
                  <a:pt x="5032376" y="32378647"/>
                </a:lnTo>
                <a:lnTo>
                  <a:pt x="4924424" y="32219899"/>
                </a:lnTo>
                <a:lnTo>
                  <a:pt x="4816476" y="32054799"/>
                </a:lnTo>
                <a:lnTo>
                  <a:pt x="4711700" y="31889699"/>
                </a:lnTo>
                <a:lnTo>
                  <a:pt x="4613276" y="31718247"/>
                </a:lnTo>
                <a:lnTo>
                  <a:pt x="4514848" y="31549975"/>
                </a:lnTo>
                <a:lnTo>
                  <a:pt x="4445000" y="31419799"/>
                </a:lnTo>
                <a:lnTo>
                  <a:pt x="4375152" y="31292799"/>
                </a:lnTo>
                <a:lnTo>
                  <a:pt x="4311648" y="31159447"/>
                </a:lnTo>
                <a:lnTo>
                  <a:pt x="4244976" y="31029275"/>
                </a:lnTo>
                <a:lnTo>
                  <a:pt x="4184648" y="30895923"/>
                </a:lnTo>
                <a:lnTo>
                  <a:pt x="4124324" y="30762575"/>
                </a:lnTo>
                <a:lnTo>
                  <a:pt x="4067176" y="30629223"/>
                </a:lnTo>
                <a:lnTo>
                  <a:pt x="4010024" y="30492699"/>
                </a:lnTo>
                <a:lnTo>
                  <a:pt x="3959224" y="30356175"/>
                </a:lnTo>
                <a:lnTo>
                  <a:pt x="3908424" y="30219647"/>
                </a:lnTo>
                <a:lnTo>
                  <a:pt x="3860800" y="30083123"/>
                </a:lnTo>
                <a:lnTo>
                  <a:pt x="3813176" y="29943423"/>
                </a:lnTo>
                <a:lnTo>
                  <a:pt x="3771900" y="29803723"/>
                </a:lnTo>
                <a:lnTo>
                  <a:pt x="3730624" y="29664023"/>
                </a:lnTo>
                <a:lnTo>
                  <a:pt x="3692524" y="29521147"/>
                </a:lnTo>
                <a:lnTo>
                  <a:pt x="3657600" y="29378275"/>
                </a:lnTo>
                <a:lnTo>
                  <a:pt x="3635376" y="29263975"/>
                </a:lnTo>
                <a:lnTo>
                  <a:pt x="3619500" y="29146499"/>
                </a:lnTo>
                <a:lnTo>
                  <a:pt x="3603624" y="29035375"/>
                </a:lnTo>
                <a:lnTo>
                  <a:pt x="3590924" y="28921075"/>
                </a:lnTo>
                <a:lnTo>
                  <a:pt x="3581400" y="28809947"/>
                </a:lnTo>
                <a:lnTo>
                  <a:pt x="3575048" y="28698823"/>
                </a:lnTo>
                <a:lnTo>
                  <a:pt x="3571876" y="28590875"/>
                </a:lnTo>
                <a:lnTo>
                  <a:pt x="3568700" y="28479747"/>
                </a:lnTo>
                <a:lnTo>
                  <a:pt x="3571876" y="28320999"/>
                </a:lnTo>
                <a:lnTo>
                  <a:pt x="3581400" y="28162247"/>
                </a:lnTo>
                <a:lnTo>
                  <a:pt x="3594100" y="28009847"/>
                </a:lnTo>
                <a:lnTo>
                  <a:pt x="3609976" y="27857447"/>
                </a:lnTo>
                <a:lnTo>
                  <a:pt x="3632200" y="27711399"/>
                </a:lnTo>
                <a:lnTo>
                  <a:pt x="3660776" y="27565347"/>
                </a:lnTo>
                <a:lnTo>
                  <a:pt x="3689352" y="27425647"/>
                </a:lnTo>
                <a:lnTo>
                  <a:pt x="3724276" y="27289123"/>
                </a:lnTo>
                <a:lnTo>
                  <a:pt x="3759200" y="27155775"/>
                </a:lnTo>
                <a:lnTo>
                  <a:pt x="3797300" y="27028775"/>
                </a:lnTo>
                <a:lnTo>
                  <a:pt x="3838576" y="26901775"/>
                </a:lnTo>
                <a:lnTo>
                  <a:pt x="3883024" y="26784299"/>
                </a:lnTo>
                <a:lnTo>
                  <a:pt x="3924300" y="26666823"/>
                </a:lnTo>
                <a:lnTo>
                  <a:pt x="3971924" y="26555699"/>
                </a:lnTo>
                <a:lnTo>
                  <a:pt x="4016376" y="26450923"/>
                </a:lnTo>
                <a:lnTo>
                  <a:pt x="4064000" y="26349323"/>
                </a:lnTo>
                <a:lnTo>
                  <a:pt x="4111624" y="26250899"/>
                </a:lnTo>
                <a:lnTo>
                  <a:pt x="4156076" y="26161999"/>
                </a:lnTo>
                <a:lnTo>
                  <a:pt x="4244976" y="25993723"/>
                </a:lnTo>
                <a:lnTo>
                  <a:pt x="4330700" y="25850847"/>
                </a:lnTo>
                <a:lnTo>
                  <a:pt x="4406900" y="25730199"/>
                </a:lnTo>
                <a:lnTo>
                  <a:pt x="4470400" y="25634947"/>
                </a:lnTo>
                <a:lnTo>
                  <a:pt x="4518024" y="25565099"/>
                </a:lnTo>
                <a:lnTo>
                  <a:pt x="4559300" y="25507947"/>
                </a:lnTo>
                <a:lnTo>
                  <a:pt x="4699000" y="25355547"/>
                </a:lnTo>
                <a:lnTo>
                  <a:pt x="4838700" y="25203147"/>
                </a:lnTo>
                <a:lnTo>
                  <a:pt x="4984752" y="25053923"/>
                </a:lnTo>
                <a:lnTo>
                  <a:pt x="5133976" y="24904699"/>
                </a:lnTo>
                <a:lnTo>
                  <a:pt x="5286376" y="24758647"/>
                </a:lnTo>
                <a:lnTo>
                  <a:pt x="5441952" y="24615775"/>
                </a:lnTo>
                <a:lnTo>
                  <a:pt x="5600700" y="24476075"/>
                </a:lnTo>
                <a:lnTo>
                  <a:pt x="5762624" y="24336375"/>
                </a:lnTo>
                <a:lnTo>
                  <a:pt x="5927724" y="24196675"/>
                </a:lnTo>
                <a:lnTo>
                  <a:pt x="6092824" y="24060147"/>
                </a:lnTo>
                <a:lnTo>
                  <a:pt x="6264276" y="23926799"/>
                </a:lnTo>
                <a:lnTo>
                  <a:pt x="6435724" y="23796623"/>
                </a:lnTo>
                <a:lnTo>
                  <a:pt x="6607176" y="23666447"/>
                </a:lnTo>
                <a:lnTo>
                  <a:pt x="6781800" y="23539447"/>
                </a:lnTo>
                <a:lnTo>
                  <a:pt x="6959600" y="23415623"/>
                </a:lnTo>
                <a:lnTo>
                  <a:pt x="7137400" y="23291799"/>
                </a:lnTo>
                <a:lnTo>
                  <a:pt x="7315200" y="23171147"/>
                </a:lnTo>
                <a:lnTo>
                  <a:pt x="7496176" y="23050499"/>
                </a:lnTo>
                <a:lnTo>
                  <a:pt x="7677152" y="22936199"/>
                </a:lnTo>
                <a:lnTo>
                  <a:pt x="7858124" y="22821899"/>
                </a:lnTo>
                <a:lnTo>
                  <a:pt x="8039100" y="22707599"/>
                </a:lnTo>
                <a:lnTo>
                  <a:pt x="8220076" y="22599647"/>
                </a:lnTo>
                <a:lnTo>
                  <a:pt x="8582024" y="22386923"/>
                </a:lnTo>
                <a:lnTo>
                  <a:pt x="8940800" y="22180547"/>
                </a:lnTo>
                <a:lnTo>
                  <a:pt x="9299576" y="21986875"/>
                </a:lnTo>
                <a:lnTo>
                  <a:pt x="9648824" y="21802723"/>
                </a:lnTo>
                <a:lnTo>
                  <a:pt x="9994900" y="21624923"/>
                </a:lnTo>
                <a:lnTo>
                  <a:pt x="10331448" y="21459823"/>
                </a:lnTo>
                <a:lnTo>
                  <a:pt x="10655300" y="21304247"/>
                </a:lnTo>
                <a:lnTo>
                  <a:pt x="10969624" y="21158199"/>
                </a:lnTo>
                <a:lnTo>
                  <a:pt x="11271248" y="21021675"/>
                </a:lnTo>
                <a:lnTo>
                  <a:pt x="11557000" y="20894675"/>
                </a:lnTo>
                <a:lnTo>
                  <a:pt x="11826876" y="20777199"/>
                </a:lnTo>
                <a:lnTo>
                  <a:pt x="12080876" y="20672423"/>
                </a:lnTo>
                <a:lnTo>
                  <a:pt x="12312648" y="20577175"/>
                </a:lnTo>
                <a:lnTo>
                  <a:pt x="12709524" y="20421599"/>
                </a:lnTo>
                <a:lnTo>
                  <a:pt x="13011152" y="20307299"/>
                </a:lnTo>
                <a:lnTo>
                  <a:pt x="13201648" y="20237447"/>
                </a:lnTo>
                <a:lnTo>
                  <a:pt x="13268324" y="20215223"/>
                </a:lnTo>
                <a:lnTo>
                  <a:pt x="13208000" y="18389599"/>
                </a:lnTo>
                <a:lnTo>
                  <a:pt x="13103224" y="18513423"/>
                </a:lnTo>
                <a:lnTo>
                  <a:pt x="13001624" y="18634075"/>
                </a:lnTo>
                <a:lnTo>
                  <a:pt x="12900024" y="18748375"/>
                </a:lnTo>
                <a:lnTo>
                  <a:pt x="12798424" y="18856323"/>
                </a:lnTo>
                <a:lnTo>
                  <a:pt x="12700000" y="18961099"/>
                </a:lnTo>
                <a:lnTo>
                  <a:pt x="12601576" y="19059523"/>
                </a:lnTo>
                <a:lnTo>
                  <a:pt x="12506324" y="19154775"/>
                </a:lnTo>
                <a:lnTo>
                  <a:pt x="12411076" y="19243675"/>
                </a:lnTo>
                <a:lnTo>
                  <a:pt x="12319000" y="19329399"/>
                </a:lnTo>
                <a:lnTo>
                  <a:pt x="12226924" y="19408775"/>
                </a:lnTo>
                <a:lnTo>
                  <a:pt x="12134848" y="19484975"/>
                </a:lnTo>
                <a:lnTo>
                  <a:pt x="12045952" y="19557999"/>
                </a:lnTo>
                <a:lnTo>
                  <a:pt x="11960224" y="19627847"/>
                </a:lnTo>
                <a:lnTo>
                  <a:pt x="11871324" y="19691347"/>
                </a:lnTo>
                <a:lnTo>
                  <a:pt x="11788776" y="19751675"/>
                </a:lnTo>
                <a:lnTo>
                  <a:pt x="11703048" y="19808823"/>
                </a:lnTo>
                <a:lnTo>
                  <a:pt x="11623676" y="19859623"/>
                </a:lnTo>
                <a:lnTo>
                  <a:pt x="11541124" y="19910423"/>
                </a:lnTo>
                <a:lnTo>
                  <a:pt x="11461752" y="19954875"/>
                </a:lnTo>
                <a:lnTo>
                  <a:pt x="11385552" y="19999323"/>
                </a:lnTo>
                <a:lnTo>
                  <a:pt x="11309352" y="20037423"/>
                </a:lnTo>
                <a:lnTo>
                  <a:pt x="11236324" y="20075523"/>
                </a:lnTo>
                <a:lnTo>
                  <a:pt x="11163300" y="20107275"/>
                </a:lnTo>
                <a:lnTo>
                  <a:pt x="11090276" y="20139023"/>
                </a:lnTo>
                <a:lnTo>
                  <a:pt x="11020424" y="20164423"/>
                </a:lnTo>
                <a:lnTo>
                  <a:pt x="10950576" y="20189823"/>
                </a:lnTo>
                <a:lnTo>
                  <a:pt x="10883900" y="20212047"/>
                </a:lnTo>
                <a:lnTo>
                  <a:pt x="10820400" y="20231099"/>
                </a:lnTo>
                <a:lnTo>
                  <a:pt x="10693400" y="20262847"/>
                </a:lnTo>
                <a:lnTo>
                  <a:pt x="10575924" y="20288247"/>
                </a:lnTo>
                <a:lnTo>
                  <a:pt x="10461624" y="20304123"/>
                </a:lnTo>
                <a:lnTo>
                  <a:pt x="10356848" y="20310475"/>
                </a:lnTo>
                <a:lnTo>
                  <a:pt x="10258424" y="20313647"/>
                </a:lnTo>
                <a:lnTo>
                  <a:pt x="10166352" y="20310475"/>
                </a:lnTo>
                <a:lnTo>
                  <a:pt x="10080624" y="20300947"/>
                </a:lnTo>
                <a:lnTo>
                  <a:pt x="10001248" y="20291423"/>
                </a:lnTo>
                <a:lnTo>
                  <a:pt x="9931400" y="20275547"/>
                </a:lnTo>
                <a:lnTo>
                  <a:pt x="9864724" y="20259675"/>
                </a:lnTo>
                <a:lnTo>
                  <a:pt x="9807576" y="20240623"/>
                </a:lnTo>
                <a:lnTo>
                  <a:pt x="9759952" y="20224747"/>
                </a:lnTo>
                <a:lnTo>
                  <a:pt x="9715500" y="20205699"/>
                </a:lnTo>
                <a:lnTo>
                  <a:pt x="9683752" y="20189823"/>
                </a:lnTo>
                <a:lnTo>
                  <a:pt x="9636124" y="20164423"/>
                </a:lnTo>
                <a:lnTo>
                  <a:pt x="9620248" y="20154899"/>
                </a:lnTo>
                <a:lnTo>
                  <a:pt x="9493248" y="20135847"/>
                </a:lnTo>
                <a:lnTo>
                  <a:pt x="9369424" y="20113623"/>
                </a:lnTo>
                <a:lnTo>
                  <a:pt x="9251952" y="20085047"/>
                </a:lnTo>
                <a:lnTo>
                  <a:pt x="9140824" y="20053299"/>
                </a:lnTo>
                <a:lnTo>
                  <a:pt x="9032876" y="20018375"/>
                </a:lnTo>
                <a:lnTo>
                  <a:pt x="8928100" y="19977099"/>
                </a:lnTo>
                <a:lnTo>
                  <a:pt x="8826500" y="19932647"/>
                </a:lnTo>
                <a:lnTo>
                  <a:pt x="8731248" y="19888199"/>
                </a:lnTo>
                <a:lnTo>
                  <a:pt x="8642352" y="19837399"/>
                </a:lnTo>
                <a:lnTo>
                  <a:pt x="8553448" y="19783423"/>
                </a:lnTo>
                <a:lnTo>
                  <a:pt x="8470900" y="19726275"/>
                </a:lnTo>
                <a:lnTo>
                  <a:pt x="8391524" y="19665947"/>
                </a:lnTo>
                <a:lnTo>
                  <a:pt x="8318500" y="19602447"/>
                </a:lnTo>
                <a:lnTo>
                  <a:pt x="8245476" y="19538947"/>
                </a:lnTo>
                <a:lnTo>
                  <a:pt x="8178800" y="19469099"/>
                </a:lnTo>
                <a:lnTo>
                  <a:pt x="8112124" y="19399247"/>
                </a:lnTo>
                <a:lnTo>
                  <a:pt x="8051800" y="19326223"/>
                </a:lnTo>
                <a:lnTo>
                  <a:pt x="7994648" y="19253199"/>
                </a:lnTo>
                <a:lnTo>
                  <a:pt x="7940676" y="19176999"/>
                </a:lnTo>
                <a:lnTo>
                  <a:pt x="7889876" y="19097623"/>
                </a:lnTo>
                <a:lnTo>
                  <a:pt x="7842248" y="19018247"/>
                </a:lnTo>
                <a:lnTo>
                  <a:pt x="7797800" y="18938875"/>
                </a:lnTo>
                <a:lnTo>
                  <a:pt x="7756524" y="18856323"/>
                </a:lnTo>
                <a:lnTo>
                  <a:pt x="7715248" y="18770599"/>
                </a:lnTo>
                <a:lnTo>
                  <a:pt x="7680324" y="18688047"/>
                </a:lnTo>
                <a:lnTo>
                  <a:pt x="7645400" y="18602323"/>
                </a:lnTo>
                <a:lnTo>
                  <a:pt x="7613648" y="18516599"/>
                </a:lnTo>
                <a:lnTo>
                  <a:pt x="7585076" y="18430875"/>
                </a:lnTo>
                <a:lnTo>
                  <a:pt x="7559676" y="18341975"/>
                </a:lnTo>
                <a:lnTo>
                  <a:pt x="7537448" y="18256247"/>
                </a:lnTo>
                <a:lnTo>
                  <a:pt x="7515224" y="18167351"/>
                </a:lnTo>
                <a:lnTo>
                  <a:pt x="7496176" y="18081623"/>
                </a:lnTo>
                <a:lnTo>
                  <a:pt x="7461248" y="17910175"/>
                </a:lnTo>
                <a:lnTo>
                  <a:pt x="7435848" y="17738723"/>
                </a:lnTo>
                <a:lnTo>
                  <a:pt x="7416800" y="17570451"/>
                </a:lnTo>
                <a:lnTo>
                  <a:pt x="7404100" y="17408523"/>
                </a:lnTo>
                <a:lnTo>
                  <a:pt x="7394576" y="17252951"/>
                </a:lnTo>
                <a:lnTo>
                  <a:pt x="7391400" y="17100551"/>
                </a:lnTo>
                <a:lnTo>
                  <a:pt x="7391400" y="16960851"/>
                </a:lnTo>
                <a:lnTo>
                  <a:pt x="7394576" y="16830675"/>
                </a:lnTo>
                <a:lnTo>
                  <a:pt x="7400924" y="16710025"/>
                </a:lnTo>
                <a:lnTo>
                  <a:pt x="7407276" y="16602075"/>
                </a:lnTo>
                <a:lnTo>
                  <a:pt x="7423152" y="16424275"/>
                </a:lnTo>
                <a:lnTo>
                  <a:pt x="7435848" y="16313149"/>
                </a:lnTo>
                <a:lnTo>
                  <a:pt x="7442200" y="16271874"/>
                </a:lnTo>
                <a:lnTo>
                  <a:pt x="8559800" y="16271874"/>
                </a:lnTo>
                <a:lnTo>
                  <a:pt x="9334500" y="15567024"/>
                </a:lnTo>
                <a:lnTo>
                  <a:pt x="10083800" y="14871700"/>
                </a:lnTo>
                <a:lnTo>
                  <a:pt x="10814048" y="14189075"/>
                </a:lnTo>
                <a:lnTo>
                  <a:pt x="11522076" y="13519149"/>
                </a:lnTo>
                <a:lnTo>
                  <a:pt x="12207876" y="12865099"/>
                </a:lnTo>
                <a:lnTo>
                  <a:pt x="12874624" y="12223749"/>
                </a:lnTo>
                <a:lnTo>
                  <a:pt x="13515976" y="11595100"/>
                </a:lnTo>
                <a:lnTo>
                  <a:pt x="14135100" y="10985499"/>
                </a:lnTo>
                <a:lnTo>
                  <a:pt x="14732000" y="10391775"/>
                </a:lnTo>
                <a:lnTo>
                  <a:pt x="15303500" y="9813925"/>
                </a:lnTo>
                <a:lnTo>
                  <a:pt x="15855952" y="9255125"/>
                </a:lnTo>
                <a:lnTo>
                  <a:pt x="16383000" y="8712198"/>
                </a:lnTo>
                <a:lnTo>
                  <a:pt x="16884648" y="8191500"/>
                </a:lnTo>
                <a:lnTo>
                  <a:pt x="17364076" y="7689850"/>
                </a:lnTo>
                <a:lnTo>
                  <a:pt x="17821276" y="7210425"/>
                </a:lnTo>
                <a:lnTo>
                  <a:pt x="18253076" y="6750050"/>
                </a:lnTo>
                <a:lnTo>
                  <a:pt x="18659476" y="6311900"/>
                </a:lnTo>
                <a:lnTo>
                  <a:pt x="19040476" y="5899150"/>
                </a:lnTo>
                <a:lnTo>
                  <a:pt x="19399248" y="5508625"/>
                </a:lnTo>
                <a:lnTo>
                  <a:pt x="19729448" y="5143500"/>
                </a:lnTo>
                <a:lnTo>
                  <a:pt x="20320000" y="4489450"/>
                </a:lnTo>
                <a:lnTo>
                  <a:pt x="20802600" y="3940174"/>
                </a:lnTo>
                <a:lnTo>
                  <a:pt x="21183600" y="3502024"/>
                </a:lnTo>
                <a:lnTo>
                  <a:pt x="21456648" y="3181349"/>
                </a:lnTo>
                <a:lnTo>
                  <a:pt x="21678900" y="2917825"/>
                </a:lnTo>
                <a:lnTo>
                  <a:pt x="21599524" y="2816225"/>
                </a:lnTo>
                <a:lnTo>
                  <a:pt x="21529676" y="2711450"/>
                </a:lnTo>
                <a:lnTo>
                  <a:pt x="21466176" y="2613025"/>
                </a:lnTo>
                <a:lnTo>
                  <a:pt x="21409024" y="2511425"/>
                </a:lnTo>
                <a:lnTo>
                  <a:pt x="21361400" y="2416174"/>
                </a:lnTo>
                <a:lnTo>
                  <a:pt x="21320124" y="2320925"/>
                </a:lnTo>
                <a:lnTo>
                  <a:pt x="21282024" y="2225675"/>
                </a:lnTo>
                <a:lnTo>
                  <a:pt x="21250276" y="2136775"/>
                </a:lnTo>
                <a:lnTo>
                  <a:pt x="21224876" y="2047875"/>
                </a:lnTo>
                <a:lnTo>
                  <a:pt x="21205824" y="1958975"/>
                </a:lnTo>
                <a:lnTo>
                  <a:pt x="21189952" y="1876425"/>
                </a:lnTo>
                <a:lnTo>
                  <a:pt x="21180424" y="1793875"/>
                </a:lnTo>
                <a:lnTo>
                  <a:pt x="21170900" y="1717675"/>
                </a:lnTo>
                <a:lnTo>
                  <a:pt x="21167724" y="1641475"/>
                </a:lnTo>
                <a:lnTo>
                  <a:pt x="21167724" y="1568450"/>
                </a:lnTo>
                <a:lnTo>
                  <a:pt x="21170900" y="1501775"/>
                </a:lnTo>
                <a:lnTo>
                  <a:pt x="21177248" y="1435100"/>
                </a:lnTo>
                <a:lnTo>
                  <a:pt x="21183600" y="1371600"/>
                </a:lnTo>
                <a:lnTo>
                  <a:pt x="21193124" y="1311275"/>
                </a:lnTo>
                <a:lnTo>
                  <a:pt x="21205824" y="1257300"/>
                </a:lnTo>
                <a:lnTo>
                  <a:pt x="21231224" y="1158875"/>
                </a:lnTo>
                <a:lnTo>
                  <a:pt x="21256624" y="1073150"/>
                </a:lnTo>
                <a:lnTo>
                  <a:pt x="21282024" y="1009650"/>
                </a:lnTo>
                <a:lnTo>
                  <a:pt x="21304248" y="958850"/>
                </a:lnTo>
                <a:lnTo>
                  <a:pt x="21326476" y="920750"/>
                </a:lnTo>
                <a:lnTo>
                  <a:pt x="21377276" y="835025"/>
                </a:lnTo>
                <a:lnTo>
                  <a:pt x="21428076" y="752475"/>
                </a:lnTo>
                <a:lnTo>
                  <a:pt x="21478876" y="676275"/>
                </a:lnTo>
                <a:lnTo>
                  <a:pt x="21532848" y="606425"/>
                </a:lnTo>
                <a:lnTo>
                  <a:pt x="21586824" y="539750"/>
                </a:lnTo>
                <a:lnTo>
                  <a:pt x="21640800" y="476250"/>
                </a:lnTo>
                <a:lnTo>
                  <a:pt x="21697952" y="419100"/>
                </a:lnTo>
                <a:lnTo>
                  <a:pt x="21755100" y="365125"/>
                </a:lnTo>
                <a:lnTo>
                  <a:pt x="21812248" y="317500"/>
                </a:lnTo>
                <a:lnTo>
                  <a:pt x="21869400" y="273050"/>
                </a:lnTo>
                <a:lnTo>
                  <a:pt x="21926552" y="231775"/>
                </a:lnTo>
                <a:lnTo>
                  <a:pt x="21983700" y="193675"/>
                </a:lnTo>
                <a:lnTo>
                  <a:pt x="22044024" y="158750"/>
                </a:lnTo>
                <a:lnTo>
                  <a:pt x="22104352" y="130175"/>
                </a:lnTo>
                <a:lnTo>
                  <a:pt x="22164676" y="101600"/>
                </a:lnTo>
                <a:lnTo>
                  <a:pt x="22221824" y="79375"/>
                </a:lnTo>
                <a:lnTo>
                  <a:pt x="22282152" y="60325"/>
                </a:lnTo>
                <a:lnTo>
                  <a:pt x="22342476" y="41275"/>
                </a:lnTo>
                <a:lnTo>
                  <a:pt x="22402800" y="28575"/>
                </a:lnTo>
                <a:lnTo>
                  <a:pt x="22463124" y="15875"/>
                </a:lnTo>
                <a:lnTo>
                  <a:pt x="22523448" y="9525"/>
                </a:lnTo>
                <a:lnTo>
                  <a:pt x="22583776" y="3175"/>
                </a:lnTo>
                <a:lnTo>
                  <a:pt x="22644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967" y="941232"/>
            <a:ext cx="10041131" cy="2316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YAKE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 Extraction from Single Documents using Multiple Local Features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utilizes 5 phrases characteristics: Casing, Position of Word, Word frequency, Term Relatedness to Context, Term Different Sentence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77775" y="3127473"/>
            <a:ext cx="6096000" cy="19769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TextRank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Construct the co-occurrence graph and calculate the S-value of each node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9815" y="4353439"/>
            <a:ext cx="6096000" cy="24386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KeyBERT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embeddings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pre-trained BERT model.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 embeddings  for N-gram words/phrases.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Cosine similarity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between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word.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10774680" y="6356350"/>
            <a:ext cx="1437640" cy="365125"/>
          </a:xfrm>
        </p:spPr>
        <p:txBody>
          <a:bodyPr/>
          <a:lstStyle/>
          <a:p>
            <a:fld id="{023126B9-07AC-4BAF-B3D7-FAC1D3999DA4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233556" y="357013"/>
            <a:ext cx="737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Algorithms for comparison</a:t>
            </a:r>
            <a:endParaRPr lang="zh-CN" altLang="en-US" sz="24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flipH="1">
            <a:off x="1341487" y="780336"/>
            <a:ext cx="2853178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" y="364144"/>
            <a:ext cx="812064" cy="8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10774680" y="6356350"/>
            <a:ext cx="1437640" cy="365125"/>
          </a:xfrm>
        </p:spPr>
        <p:txBody>
          <a:bodyPr/>
          <a:lstStyle/>
          <a:p>
            <a:fld id="{023126B9-07AC-4BAF-B3D7-FAC1D3999DA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41487" y="404719"/>
            <a:ext cx="737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Measurement algorithms</a:t>
            </a:r>
            <a:endParaRPr lang="zh-CN" altLang="en-US" sz="24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flipH="1">
            <a:off x="1341487" y="780336"/>
            <a:ext cx="2853178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" y="364144"/>
            <a:ext cx="812064" cy="8120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DC39A6-D1B4-4CCF-B47D-F1622ED26C16}"/>
              </a:ext>
            </a:extLst>
          </p:cNvPr>
          <p:cNvSpPr/>
          <p:nvPr/>
        </p:nvSpPr>
        <p:spPr>
          <a:xfrm>
            <a:off x="637754" y="1599531"/>
            <a:ext cx="7641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P/R/F-Score comparison without considering keyword order</a:t>
            </a:r>
            <a:endParaRPr lang="zh-CN" altLang="en-US" sz="2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A7A0643-CAD0-4181-968C-7A44460FD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5" y="2147890"/>
            <a:ext cx="8154107" cy="175275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25491F8-9CF6-4B32-9B19-5FBDD840E603}"/>
              </a:ext>
            </a:extLst>
          </p:cNvPr>
          <p:cNvSpPr/>
          <p:nvPr/>
        </p:nvSpPr>
        <p:spPr>
          <a:xfrm>
            <a:off x="557805" y="4230685"/>
            <a:ext cx="7628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Comparison of result sequences considering keyword order.</a:t>
            </a:r>
            <a:endParaRPr lang="zh-CN" altLang="en-US" sz="2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7573984-1AB0-4BED-8775-C7D653A8B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34" y="4960839"/>
            <a:ext cx="4732430" cy="17908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5DDBF5C-9C4E-4E91-BC13-FD73E0144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202" y="276221"/>
            <a:ext cx="7370798" cy="489598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9FAC1DC8-1597-4558-A5C4-81990ED67ADE}"/>
              </a:ext>
            </a:extLst>
          </p:cNvPr>
          <p:cNvSpPr/>
          <p:nvPr/>
        </p:nvSpPr>
        <p:spPr>
          <a:xfrm>
            <a:off x="5720171" y="5498781"/>
            <a:ext cx="5118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MAP: Average Precision and Mean Average Precision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66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10774680" y="6356350"/>
            <a:ext cx="1437640" cy="365125"/>
          </a:xfrm>
        </p:spPr>
        <p:txBody>
          <a:bodyPr/>
          <a:lstStyle/>
          <a:p>
            <a:fld id="{023126B9-07AC-4BAF-B3D7-FAC1D3999DA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41487" y="404719"/>
            <a:ext cx="737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Keyword and technical entity extraction results</a:t>
            </a:r>
            <a:endParaRPr lang="zh-CN" altLang="en-US" sz="24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flipH="1">
            <a:off x="1341487" y="780336"/>
            <a:ext cx="2853178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" y="364144"/>
            <a:ext cx="812064" cy="8120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DC39A6-D1B4-4CCF-B47D-F1622ED26C16}"/>
              </a:ext>
            </a:extLst>
          </p:cNvPr>
          <p:cNvSpPr/>
          <p:nvPr/>
        </p:nvSpPr>
        <p:spPr>
          <a:xfrm>
            <a:off x="78855" y="1607109"/>
            <a:ext cx="5718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1.WordCloud of keywords extraction result:</a:t>
            </a:r>
            <a:endParaRPr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5491F8-9CF6-4B32-9B19-5FBDD840E603}"/>
              </a:ext>
            </a:extLst>
          </p:cNvPr>
          <p:cNvSpPr/>
          <p:nvPr/>
        </p:nvSpPr>
        <p:spPr>
          <a:xfrm>
            <a:off x="78855" y="3648913"/>
            <a:ext cx="3816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2.Classification statistics of hot technical words: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766175-EFED-46AD-BA74-765F11BB0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873" y="1036874"/>
            <a:ext cx="4939576" cy="26582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C7AEA4-FADF-4EE7-A4D0-9FE90DC9E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413" y="2217046"/>
            <a:ext cx="7328495" cy="36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61546" y="1468322"/>
            <a:ext cx="12253546" cy="3886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1541464" y="2547939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15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9" name="文本框 58"/>
          <p:cNvSpPr txBox="1"/>
          <p:nvPr/>
        </p:nvSpPr>
        <p:spPr>
          <a:xfrm>
            <a:off x="3590678" y="2626592"/>
            <a:ext cx="31738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 </a:t>
            </a:r>
          </a:p>
          <a:p>
            <a:pPr>
              <a:defRPr/>
            </a:pP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&amp;</a:t>
            </a:r>
          </a:p>
          <a:p>
            <a:pPr>
              <a:defRPr/>
            </a:pP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discussion</a:t>
            </a:r>
          </a:p>
        </p:txBody>
      </p:sp>
      <p:sp>
        <p:nvSpPr>
          <p:cNvPr id="21" name="等腰三角形 20"/>
          <p:cNvSpPr/>
          <p:nvPr/>
        </p:nvSpPr>
        <p:spPr>
          <a:xfrm rot="9233090">
            <a:off x="8731250" y="2454275"/>
            <a:ext cx="266700" cy="2301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22" name="等腰三角形 21"/>
          <p:cNvSpPr/>
          <p:nvPr/>
        </p:nvSpPr>
        <p:spPr>
          <a:xfrm rot="15569576">
            <a:off x="8378826" y="3128963"/>
            <a:ext cx="396875" cy="3429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23" name="等腰三角形 22"/>
          <p:cNvSpPr/>
          <p:nvPr/>
        </p:nvSpPr>
        <p:spPr>
          <a:xfrm rot="21371394">
            <a:off x="8247063" y="1804989"/>
            <a:ext cx="266700" cy="2301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24" name="等腰三角形 23"/>
          <p:cNvSpPr/>
          <p:nvPr/>
        </p:nvSpPr>
        <p:spPr>
          <a:xfrm rot="12912161">
            <a:off x="9288463" y="3487739"/>
            <a:ext cx="944562" cy="81597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25" name="等腰三角形 24"/>
          <p:cNvSpPr/>
          <p:nvPr/>
        </p:nvSpPr>
        <p:spPr>
          <a:xfrm rot="12912161">
            <a:off x="9156700" y="3427413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26" name="椭圆 25"/>
          <p:cNvSpPr/>
          <p:nvPr/>
        </p:nvSpPr>
        <p:spPr>
          <a:xfrm rot="9110320">
            <a:off x="10477500" y="37925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/>
            </a:endParaRPr>
          </a:p>
        </p:txBody>
      </p:sp>
      <p:sp>
        <p:nvSpPr>
          <p:cNvPr id="27" name="椭圆 26"/>
          <p:cNvSpPr/>
          <p:nvPr/>
        </p:nvSpPr>
        <p:spPr>
          <a:xfrm rot="9110320">
            <a:off x="9388475" y="4295775"/>
            <a:ext cx="115888" cy="1158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/>
            </a:endParaRPr>
          </a:p>
        </p:txBody>
      </p:sp>
      <p:sp>
        <p:nvSpPr>
          <p:cNvPr id="28" name="椭圆 27"/>
          <p:cNvSpPr/>
          <p:nvPr/>
        </p:nvSpPr>
        <p:spPr>
          <a:xfrm rot="9110320">
            <a:off x="9505950" y="31321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/>
            </a:endParaRPr>
          </a:p>
        </p:txBody>
      </p:sp>
      <p:sp>
        <p:nvSpPr>
          <p:cNvPr id="29" name="等腰三角形 28"/>
          <p:cNvSpPr/>
          <p:nvPr/>
        </p:nvSpPr>
        <p:spPr>
          <a:xfrm rot="18210217">
            <a:off x="7838282" y="2162970"/>
            <a:ext cx="127000" cy="10953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30" name="等腰三角形 29"/>
          <p:cNvSpPr/>
          <p:nvPr/>
        </p:nvSpPr>
        <p:spPr>
          <a:xfrm rot="8748521">
            <a:off x="8196264" y="2314575"/>
            <a:ext cx="128587" cy="1095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cxnSp>
        <p:nvCxnSpPr>
          <p:cNvPr id="31" name="Straight Connector 13"/>
          <p:cNvCxnSpPr>
            <a:cxnSpLocks noChangeShapeType="1"/>
          </p:cNvCxnSpPr>
          <p:nvPr/>
        </p:nvCxnSpPr>
        <p:spPr bwMode="auto">
          <a:xfrm flipH="1">
            <a:off x="1524000" y="4110038"/>
            <a:ext cx="6732588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26B9-07AC-4BAF-B3D7-FAC1D3999DA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52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11"/>
          <p:cNvSpPr>
            <a:spLocks noGrp="1"/>
          </p:cNvSpPr>
          <p:nvPr>
            <p:ph type="sldNum" sz="quarter" idx="4294967295"/>
          </p:nvPr>
        </p:nvSpPr>
        <p:spPr>
          <a:xfrm>
            <a:off x="10774680" y="6356350"/>
            <a:ext cx="1437640" cy="365125"/>
          </a:xfrm>
        </p:spPr>
        <p:txBody>
          <a:bodyPr/>
          <a:lstStyle/>
          <a:p>
            <a:fld id="{023126B9-07AC-4BAF-B3D7-FAC1D3999DA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233556" y="357012"/>
            <a:ext cx="656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Key findings</a:t>
            </a:r>
            <a:endParaRPr lang="zh-CN" altLang="en-US" sz="24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 flipH="1">
            <a:off x="1341487" y="780336"/>
            <a:ext cx="2853178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" y="364144"/>
            <a:ext cx="812064" cy="81206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F1AFEF9-E084-4B4B-B611-EB46F3E78B08}"/>
              </a:ext>
            </a:extLst>
          </p:cNvPr>
          <p:cNvSpPr/>
          <p:nvPr/>
        </p:nvSpPr>
        <p:spPr>
          <a:xfrm>
            <a:off x="1021526" y="1599532"/>
            <a:ext cx="2653496" cy="2476845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894BB9E-8D2E-4D38-BCEE-5FB8B31068E0}"/>
              </a:ext>
            </a:extLst>
          </p:cNvPr>
          <p:cNvSpPr/>
          <p:nvPr/>
        </p:nvSpPr>
        <p:spPr>
          <a:xfrm>
            <a:off x="1233556" y="1978868"/>
            <a:ext cx="2248128" cy="171817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858B03A-E9A3-4ADB-ABEE-A9CD6E35F896}"/>
              </a:ext>
            </a:extLst>
          </p:cNvPr>
          <p:cNvSpPr/>
          <p:nvPr/>
        </p:nvSpPr>
        <p:spPr>
          <a:xfrm rot="15558037">
            <a:off x="6598864" y="2341484"/>
            <a:ext cx="859748" cy="409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D0C9E70-B881-4E5B-9727-FCD974D569E9}"/>
              </a:ext>
            </a:extLst>
          </p:cNvPr>
          <p:cNvSpPr/>
          <p:nvPr/>
        </p:nvSpPr>
        <p:spPr>
          <a:xfrm rot="2380065">
            <a:off x="7739671" y="4181951"/>
            <a:ext cx="1439680" cy="4571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11E543F-50E6-41E7-BDB0-5AF0FD486D5D}"/>
              </a:ext>
            </a:extLst>
          </p:cNvPr>
          <p:cNvSpPr/>
          <p:nvPr/>
        </p:nvSpPr>
        <p:spPr>
          <a:xfrm rot="8205281">
            <a:off x="5969162" y="4047333"/>
            <a:ext cx="857798" cy="4289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DD72B73-0C47-4DCB-9183-DAB2827B25FC}"/>
              </a:ext>
            </a:extLst>
          </p:cNvPr>
          <p:cNvSpPr/>
          <p:nvPr/>
        </p:nvSpPr>
        <p:spPr>
          <a:xfrm rot="11844564">
            <a:off x="6043244" y="3150544"/>
            <a:ext cx="857798" cy="4289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12">
            <a:extLst>
              <a:ext uri="{FF2B5EF4-FFF2-40B4-BE49-F238E27FC236}">
                <a16:creationId xmlns:a16="http://schemas.microsoft.com/office/drawing/2014/main" id="{7787B67F-6066-4F72-98EA-994BEA15FD8A}"/>
              </a:ext>
            </a:extLst>
          </p:cNvPr>
          <p:cNvSpPr/>
          <p:nvPr/>
        </p:nvSpPr>
        <p:spPr>
          <a:xfrm>
            <a:off x="6591066" y="1401804"/>
            <a:ext cx="577064" cy="577064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37">
            <a:extLst>
              <a:ext uri="{FF2B5EF4-FFF2-40B4-BE49-F238E27FC236}">
                <a16:creationId xmlns:a16="http://schemas.microsoft.com/office/drawing/2014/main" id="{89E4BCCE-E588-46F1-8AFC-B661ECEF6054}"/>
              </a:ext>
            </a:extLst>
          </p:cNvPr>
          <p:cNvSpPr txBox="1"/>
          <p:nvPr/>
        </p:nvSpPr>
        <p:spPr>
          <a:xfrm>
            <a:off x="3902648" y="4330014"/>
            <a:ext cx="1608372" cy="70378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400" dirty="0"/>
              <a:t>Military technology</a:t>
            </a:r>
            <a:endParaRPr lang="en-US" altLang="zh-CN" sz="2400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4" name="TextBox 138">
            <a:extLst>
              <a:ext uri="{FF2B5EF4-FFF2-40B4-BE49-F238E27FC236}">
                <a16:creationId xmlns:a16="http://schemas.microsoft.com/office/drawing/2014/main" id="{51949D93-9867-4295-952B-0813C23FB402}"/>
              </a:ext>
            </a:extLst>
          </p:cNvPr>
          <p:cNvSpPr txBox="1"/>
          <p:nvPr/>
        </p:nvSpPr>
        <p:spPr>
          <a:xfrm>
            <a:off x="3706933" y="2590205"/>
            <a:ext cx="1806676" cy="70378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400" dirty="0"/>
              <a:t>New energy</a:t>
            </a:r>
            <a:endParaRPr lang="en-US" altLang="zh-CN" sz="2400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6" name="任意多边形 22">
            <a:extLst>
              <a:ext uri="{FF2B5EF4-FFF2-40B4-BE49-F238E27FC236}">
                <a16:creationId xmlns:a16="http://schemas.microsoft.com/office/drawing/2014/main" id="{E6651D71-8D40-4D68-B514-1195F6AE4AEA}"/>
              </a:ext>
            </a:extLst>
          </p:cNvPr>
          <p:cNvSpPr/>
          <p:nvPr/>
        </p:nvSpPr>
        <p:spPr>
          <a:xfrm>
            <a:off x="5477877" y="2674855"/>
            <a:ext cx="577064" cy="577064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3">
            <a:extLst>
              <a:ext uri="{FF2B5EF4-FFF2-40B4-BE49-F238E27FC236}">
                <a16:creationId xmlns:a16="http://schemas.microsoft.com/office/drawing/2014/main" id="{8C82B6C1-FD82-40FF-BA22-D83248C99315}"/>
              </a:ext>
            </a:extLst>
          </p:cNvPr>
          <p:cNvSpPr/>
          <p:nvPr/>
        </p:nvSpPr>
        <p:spPr>
          <a:xfrm>
            <a:off x="5548061" y="4289074"/>
            <a:ext cx="577064" cy="577064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4">
            <a:extLst>
              <a:ext uri="{FF2B5EF4-FFF2-40B4-BE49-F238E27FC236}">
                <a16:creationId xmlns:a16="http://schemas.microsoft.com/office/drawing/2014/main" id="{288A1248-4442-416E-9B91-235676D58B44}"/>
              </a:ext>
            </a:extLst>
          </p:cNvPr>
          <p:cNvSpPr/>
          <p:nvPr/>
        </p:nvSpPr>
        <p:spPr>
          <a:xfrm>
            <a:off x="9008216" y="4577606"/>
            <a:ext cx="577064" cy="579013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9">
            <a:extLst>
              <a:ext uri="{FF2B5EF4-FFF2-40B4-BE49-F238E27FC236}">
                <a16:creationId xmlns:a16="http://schemas.microsoft.com/office/drawing/2014/main" id="{79AB9AAD-7BEE-4135-BBF9-7648061161DE}"/>
              </a:ext>
            </a:extLst>
          </p:cNvPr>
          <p:cNvSpPr/>
          <p:nvPr/>
        </p:nvSpPr>
        <p:spPr>
          <a:xfrm rot="1320000">
            <a:off x="6515490" y="2819548"/>
            <a:ext cx="1482846" cy="1329358"/>
          </a:xfrm>
          <a:custGeom>
            <a:avLst/>
            <a:gdLst>
              <a:gd name="connsiteX0" fmla="*/ 257040 w 1150975"/>
              <a:gd name="connsiteY0" fmla="*/ 0 h 1018465"/>
              <a:gd name="connsiteX1" fmla="*/ 901038 w 1150975"/>
              <a:gd name="connsiteY1" fmla="*/ 4511 h 1018465"/>
              <a:gd name="connsiteX2" fmla="*/ 1150975 w 1150975"/>
              <a:gd name="connsiteY2" fmla="*/ 513264 h 1018465"/>
              <a:gd name="connsiteX3" fmla="*/ 893934 w 1150975"/>
              <a:gd name="connsiteY3" fmla="*/ 1018465 h 1018465"/>
              <a:gd name="connsiteX4" fmla="*/ 249936 w 1150975"/>
              <a:gd name="connsiteY4" fmla="*/ 1013953 h 1018465"/>
              <a:gd name="connsiteX5" fmla="*/ 0 w 1150975"/>
              <a:gd name="connsiteY5" fmla="*/ 505200 h 101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975" h="1018465">
                <a:moveTo>
                  <a:pt x="257040" y="0"/>
                </a:moveTo>
                <a:lnTo>
                  <a:pt x="901038" y="4511"/>
                </a:lnTo>
                <a:lnTo>
                  <a:pt x="1150975" y="513264"/>
                </a:lnTo>
                <a:lnTo>
                  <a:pt x="893934" y="1018465"/>
                </a:lnTo>
                <a:lnTo>
                  <a:pt x="249936" y="1013953"/>
                </a:lnTo>
                <a:lnTo>
                  <a:pt x="0" y="505200"/>
                </a:lnTo>
                <a:close/>
              </a:path>
            </a:pathLst>
          </a:custGeom>
          <a:solidFill>
            <a:srgbClr val="D9D9D9"/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400" kern="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hotspots</a:t>
            </a:r>
            <a:endParaRPr lang="zh-CN" altLang="en-US" sz="2400" kern="0" dirty="0">
              <a:solidFill>
                <a:srgbClr val="4545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97897CA-CBCC-491E-B90F-64219204C524}"/>
              </a:ext>
            </a:extLst>
          </p:cNvPr>
          <p:cNvSpPr/>
          <p:nvPr/>
        </p:nvSpPr>
        <p:spPr>
          <a:xfrm rot="18914838">
            <a:off x="7577705" y="2667650"/>
            <a:ext cx="1325688" cy="409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任意多边形 28">
            <a:extLst>
              <a:ext uri="{FF2B5EF4-FFF2-40B4-BE49-F238E27FC236}">
                <a16:creationId xmlns:a16="http://schemas.microsoft.com/office/drawing/2014/main" id="{E34051AE-3B4C-4BAD-BE09-19D1F8814022}"/>
              </a:ext>
            </a:extLst>
          </p:cNvPr>
          <p:cNvSpPr/>
          <p:nvPr/>
        </p:nvSpPr>
        <p:spPr>
          <a:xfrm>
            <a:off x="8502160" y="1876051"/>
            <a:ext cx="577064" cy="579013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AC26A1-8C79-42A4-A2EE-9EDEC5049B3E}"/>
              </a:ext>
            </a:extLst>
          </p:cNvPr>
          <p:cNvSpPr/>
          <p:nvPr/>
        </p:nvSpPr>
        <p:spPr>
          <a:xfrm>
            <a:off x="9086570" y="2022243"/>
            <a:ext cx="2720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Information security</a:t>
            </a:r>
            <a:endParaRPr lang="zh-CN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DEF24C9-A113-4B82-988B-5CEEDEEFD7E6}"/>
              </a:ext>
            </a:extLst>
          </p:cNvPr>
          <p:cNvSpPr/>
          <p:nvPr/>
        </p:nvSpPr>
        <p:spPr>
          <a:xfrm>
            <a:off x="5498734" y="967350"/>
            <a:ext cx="2737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Artificial Intelligence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F85135-D7EB-4A9C-8C13-36D86758EB4B}"/>
              </a:ext>
            </a:extLst>
          </p:cNvPr>
          <p:cNvSpPr/>
          <p:nvPr/>
        </p:nvSpPr>
        <p:spPr>
          <a:xfrm>
            <a:off x="9397664" y="4235514"/>
            <a:ext cx="2401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Internet of Things</a:t>
            </a:r>
            <a:endParaRPr lang="zh-CN" altLang="en-US" sz="24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EB7BFB6-722D-45E4-886E-E5CD5FF57A27}"/>
              </a:ext>
            </a:extLst>
          </p:cNvPr>
          <p:cNvSpPr/>
          <p:nvPr/>
        </p:nvSpPr>
        <p:spPr>
          <a:xfrm rot="5400000">
            <a:off x="6951022" y="4612264"/>
            <a:ext cx="857798" cy="4289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23">
            <a:extLst>
              <a:ext uri="{FF2B5EF4-FFF2-40B4-BE49-F238E27FC236}">
                <a16:creationId xmlns:a16="http://schemas.microsoft.com/office/drawing/2014/main" id="{C8C62D04-97B8-4802-8B57-33D4374F5539}"/>
              </a:ext>
            </a:extLst>
          </p:cNvPr>
          <p:cNvSpPr/>
          <p:nvPr/>
        </p:nvSpPr>
        <p:spPr>
          <a:xfrm>
            <a:off x="7178353" y="5030176"/>
            <a:ext cx="577064" cy="577064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77AA9BE-EAA9-4EB5-B22C-D728BBC58062}"/>
              </a:ext>
            </a:extLst>
          </p:cNvPr>
          <p:cNvSpPr/>
          <p:nvPr/>
        </p:nvSpPr>
        <p:spPr>
          <a:xfrm>
            <a:off x="6388944" y="5762020"/>
            <a:ext cx="2372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Space technology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345719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9219628" y="2245955"/>
            <a:ext cx="2831175" cy="28311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Rely on deep learning algorithms for optimization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29089" y="3709983"/>
            <a:ext cx="5939837" cy="0"/>
          </a:xfrm>
          <a:prstGeom prst="lin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椭圆 11"/>
          <p:cNvSpPr/>
          <p:nvPr/>
        </p:nvSpPr>
        <p:spPr>
          <a:xfrm>
            <a:off x="1307219" y="3172991"/>
            <a:ext cx="1103916" cy="1101906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3" name="组合 6"/>
          <p:cNvGrpSpPr>
            <a:grpSpLocks/>
          </p:cNvGrpSpPr>
          <p:nvPr/>
        </p:nvGrpSpPr>
        <p:grpSpPr bwMode="auto">
          <a:xfrm>
            <a:off x="3100831" y="2280205"/>
            <a:ext cx="321724" cy="1415588"/>
            <a:chOff x="5754656" y="2311400"/>
            <a:chExt cx="254062" cy="1117600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5881687" y="2311400"/>
              <a:ext cx="0" cy="111760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754656" y="2311400"/>
              <a:ext cx="254062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2029089" y="1396373"/>
            <a:ext cx="2509449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Domain word lists and core words </a:t>
            </a:r>
          </a:p>
        </p:txBody>
      </p:sp>
      <p:sp>
        <p:nvSpPr>
          <p:cNvPr id="17" name="椭圆 16"/>
          <p:cNvSpPr/>
          <p:nvPr/>
        </p:nvSpPr>
        <p:spPr>
          <a:xfrm>
            <a:off x="2994259" y="3454499"/>
            <a:ext cx="538888" cy="5388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3422555" y="3766172"/>
            <a:ext cx="1196412" cy="134521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4204747" y="3247391"/>
            <a:ext cx="951098" cy="953109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6088847" y="3766172"/>
            <a:ext cx="1029518" cy="141156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6935383" y="3454499"/>
            <a:ext cx="538888" cy="5388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4" name="组合 21"/>
          <p:cNvGrpSpPr>
            <a:grpSpLocks/>
          </p:cNvGrpSpPr>
          <p:nvPr/>
        </p:nvGrpSpPr>
        <p:grpSpPr bwMode="auto">
          <a:xfrm>
            <a:off x="5767122" y="2280205"/>
            <a:ext cx="321724" cy="1415588"/>
            <a:chOff x="5754656" y="2311400"/>
            <a:chExt cx="254062" cy="1117600"/>
          </a:xfrm>
        </p:grpSpPr>
        <p:cxnSp>
          <p:nvCxnSpPr>
            <p:cNvPr id="25" name="直接连接符 24"/>
            <p:cNvCxnSpPr/>
            <p:nvPr/>
          </p:nvCxnSpPr>
          <p:spPr>
            <a:xfrm flipV="1">
              <a:off x="5881687" y="2311400"/>
              <a:ext cx="0" cy="111760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754656" y="2311400"/>
              <a:ext cx="254062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椭圆 26"/>
          <p:cNvSpPr/>
          <p:nvPr/>
        </p:nvSpPr>
        <p:spPr>
          <a:xfrm>
            <a:off x="5658540" y="3454499"/>
            <a:ext cx="538888" cy="5388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053587" y="5260315"/>
            <a:ext cx="2971905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Little to no ability to extract new words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166966" y="5104579"/>
            <a:ext cx="3720376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Mainly depend on a manually designed words list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781867" y="1385118"/>
            <a:ext cx="2801012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Higher precision, recall and MAP value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10774680" y="6356350"/>
            <a:ext cx="1437640" cy="365125"/>
          </a:xfrm>
        </p:spPr>
        <p:txBody>
          <a:bodyPr/>
          <a:lstStyle/>
          <a:p>
            <a:fld id="{023126B9-07AC-4BAF-B3D7-FAC1D3999DA4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253876" y="207289"/>
            <a:ext cx="656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Pros and cons </a:t>
            </a:r>
          </a:p>
        </p:txBody>
      </p:sp>
      <p:sp>
        <p:nvSpPr>
          <p:cNvPr id="29" name="任意多边形 28"/>
          <p:cNvSpPr/>
          <p:nvPr/>
        </p:nvSpPr>
        <p:spPr>
          <a:xfrm flipH="1">
            <a:off x="1341487" y="780336"/>
            <a:ext cx="2853178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" y="364144"/>
            <a:ext cx="812064" cy="81206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BC6A7EA-DA2E-4179-BD05-3331B77E6F71}"/>
              </a:ext>
            </a:extLst>
          </p:cNvPr>
          <p:cNvSpPr txBox="1"/>
          <p:nvPr/>
        </p:nvSpPr>
        <p:spPr>
          <a:xfrm>
            <a:off x="7861256" y="3347056"/>
            <a:ext cx="148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Improvement Direction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4483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32" grpId="0"/>
      <p:bldP spid="33" grpId="0"/>
      <p:bldP spid="34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792" y="1468322"/>
            <a:ext cx="12192000" cy="38862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1056119" y="2313751"/>
            <a:ext cx="1041045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66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Thanks for listening!</a:t>
            </a:r>
            <a:endParaRPr lang="zh-CN" altLang="en-US" sz="66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26B9-07AC-4BAF-B3D7-FAC1D3999DA4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2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621631" y="2234302"/>
            <a:ext cx="3665537" cy="221779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Contents</a:t>
            </a:r>
            <a:endParaRPr lang="zh-CN" altLang="en-US" sz="3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1621625" y="1049310"/>
            <a:ext cx="3665536" cy="3398568"/>
          </a:xfrm>
          <a:prstGeom prst="triangle">
            <a:avLst/>
          </a:prstGeom>
          <a:noFill/>
          <a:ln>
            <a:solidFill>
              <a:schemeClr val="accent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3" name="直接连接符 22"/>
          <p:cNvCxnSpPr>
            <a:cxnSpLocks/>
            <a:endCxn id="22" idx="0"/>
          </p:cNvCxnSpPr>
          <p:nvPr/>
        </p:nvCxnSpPr>
        <p:spPr>
          <a:xfrm flipH="1">
            <a:off x="3454393" y="1"/>
            <a:ext cx="8" cy="1049309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454400" y="4448175"/>
            <a:ext cx="0" cy="2413000"/>
          </a:xfrm>
          <a:prstGeom prst="line">
            <a:avLst/>
          </a:prstGeom>
          <a:ln>
            <a:solidFill>
              <a:schemeClr val="tx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11"/>
          <p:cNvSpPr txBox="1">
            <a:spLocks noChangeArrowheads="1"/>
          </p:cNvSpPr>
          <p:nvPr/>
        </p:nvSpPr>
        <p:spPr bwMode="auto">
          <a:xfrm>
            <a:off x="5897563" y="1789113"/>
            <a:ext cx="4877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and backgrounds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5521326" y="1601789"/>
            <a:ext cx="498475" cy="649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3"/>
          <p:cNvSpPr txBox="1">
            <a:spLocks noChangeArrowheads="1"/>
          </p:cNvSpPr>
          <p:nvPr/>
        </p:nvSpPr>
        <p:spPr bwMode="auto">
          <a:xfrm>
            <a:off x="5322888" y="1312864"/>
            <a:ext cx="38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1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28" name="文本框 15"/>
          <p:cNvSpPr txBox="1">
            <a:spLocks noChangeArrowheads="1"/>
          </p:cNvSpPr>
          <p:nvPr/>
        </p:nvSpPr>
        <p:spPr bwMode="auto">
          <a:xfrm>
            <a:off x="5970875" y="2824801"/>
            <a:ext cx="5522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 design and specific process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5521326" y="2698751"/>
            <a:ext cx="498475" cy="6508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17"/>
          <p:cNvSpPr txBox="1">
            <a:spLocks noChangeArrowheads="1"/>
          </p:cNvSpPr>
          <p:nvPr/>
        </p:nvSpPr>
        <p:spPr bwMode="auto">
          <a:xfrm>
            <a:off x="5322888" y="2409826"/>
            <a:ext cx="38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chemeClr val="accent1">
                    <a:lumMod val="75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2</a:t>
            </a:r>
            <a:endParaRPr lang="zh-CN" altLang="en-US" sz="4000">
              <a:solidFill>
                <a:schemeClr val="accent1">
                  <a:lumMod val="75000"/>
                </a:schemeClr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31" name="文本框 19"/>
          <p:cNvSpPr txBox="1">
            <a:spLocks noChangeArrowheads="1"/>
          </p:cNvSpPr>
          <p:nvPr/>
        </p:nvSpPr>
        <p:spPr bwMode="auto">
          <a:xfrm>
            <a:off x="5897563" y="3986213"/>
            <a:ext cx="5315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 analysis and measurement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5521326" y="3797301"/>
            <a:ext cx="498475" cy="6508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1"/>
          <p:cNvSpPr txBox="1">
            <a:spLocks noChangeArrowheads="1"/>
          </p:cNvSpPr>
          <p:nvPr/>
        </p:nvSpPr>
        <p:spPr bwMode="auto">
          <a:xfrm>
            <a:off x="5322888" y="3508376"/>
            <a:ext cx="38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chemeClr val="accent1">
                    <a:lumMod val="75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3</a:t>
            </a:r>
            <a:endParaRPr lang="zh-CN" altLang="en-US" sz="4000">
              <a:solidFill>
                <a:schemeClr val="accent1">
                  <a:lumMod val="75000"/>
                </a:schemeClr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34" name="文本框 23"/>
          <p:cNvSpPr txBox="1">
            <a:spLocks noChangeArrowheads="1"/>
          </p:cNvSpPr>
          <p:nvPr/>
        </p:nvSpPr>
        <p:spPr bwMode="auto">
          <a:xfrm>
            <a:off x="5964238" y="5172683"/>
            <a:ext cx="424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discussion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5521326" y="4895850"/>
            <a:ext cx="498475" cy="6492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25"/>
          <p:cNvSpPr txBox="1">
            <a:spLocks noChangeArrowheads="1"/>
          </p:cNvSpPr>
          <p:nvPr/>
        </p:nvSpPr>
        <p:spPr bwMode="auto">
          <a:xfrm>
            <a:off x="5322888" y="4606926"/>
            <a:ext cx="38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chemeClr val="accent1">
                    <a:lumMod val="75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4</a:t>
            </a:r>
            <a:endParaRPr lang="zh-CN" altLang="en-US" sz="4000">
              <a:solidFill>
                <a:schemeClr val="accent1">
                  <a:lumMod val="75000"/>
                </a:schemeClr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10774680" y="6356350"/>
            <a:ext cx="1437640" cy="365125"/>
          </a:xfrm>
        </p:spPr>
        <p:txBody>
          <a:bodyPr/>
          <a:lstStyle/>
          <a:p>
            <a:fld id="{023126B9-07AC-4BAF-B3D7-FAC1D3999DA4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034659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61546" y="1468322"/>
            <a:ext cx="12253546" cy="3886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541464" y="2547939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15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文本框 58"/>
          <p:cNvSpPr txBox="1"/>
          <p:nvPr/>
        </p:nvSpPr>
        <p:spPr>
          <a:xfrm>
            <a:off x="3414583" y="2569369"/>
            <a:ext cx="31738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and backgrounds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9233090">
            <a:off x="8731250" y="2454275"/>
            <a:ext cx="266700" cy="2301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7" name="等腰三角形 6"/>
          <p:cNvSpPr/>
          <p:nvPr/>
        </p:nvSpPr>
        <p:spPr>
          <a:xfrm rot="15569576">
            <a:off x="8378826" y="3128963"/>
            <a:ext cx="396875" cy="3429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8" name="等腰三角形 7"/>
          <p:cNvSpPr/>
          <p:nvPr/>
        </p:nvSpPr>
        <p:spPr>
          <a:xfrm rot="21371394">
            <a:off x="8247063" y="1804989"/>
            <a:ext cx="266700" cy="2301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9" name="等腰三角形 8"/>
          <p:cNvSpPr/>
          <p:nvPr/>
        </p:nvSpPr>
        <p:spPr>
          <a:xfrm rot="12912161">
            <a:off x="9288463" y="3487739"/>
            <a:ext cx="944562" cy="81597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10" name="等腰三角形 9"/>
          <p:cNvSpPr/>
          <p:nvPr/>
        </p:nvSpPr>
        <p:spPr>
          <a:xfrm rot="12912161">
            <a:off x="9156700" y="3427413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11" name="椭圆 10"/>
          <p:cNvSpPr/>
          <p:nvPr/>
        </p:nvSpPr>
        <p:spPr>
          <a:xfrm rot="9110320">
            <a:off x="10477500" y="37925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12" name="椭圆 11"/>
          <p:cNvSpPr/>
          <p:nvPr/>
        </p:nvSpPr>
        <p:spPr>
          <a:xfrm rot="9110320">
            <a:off x="9388475" y="4295775"/>
            <a:ext cx="115888" cy="1158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13" name="椭圆 12"/>
          <p:cNvSpPr/>
          <p:nvPr/>
        </p:nvSpPr>
        <p:spPr>
          <a:xfrm rot="9110320">
            <a:off x="9505950" y="31321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14" name="等腰三角形 13"/>
          <p:cNvSpPr/>
          <p:nvPr/>
        </p:nvSpPr>
        <p:spPr>
          <a:xfrm rot="18210217">
            <a:off x="7838282" y="2162970"/>
            <a:ext cx="127000" cy="10953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sp>
        <p:nvSpPr>
          <p:cNvPr id="15" name="等腰三角形 14"/>
          <p:cNvSpPr/>
          <p:nvPr/>
        </p:nvSpPr>
        <p:spPr>
          <a:xfrm rot="8748521">
            <a:off x="8196264" y="2314575"/>
            <a:ext cx="128587" cy="1095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/>
              <a:ea typeface="幼圆"/>
            </a:endParaRPr>
          </a:p>
        </p:txBody>
      </p:sp>
      <p:cxnSp>
        <p:nvCxnSpPr>
          <p:cNvPr id="16" name="Straight Connector 13"/>
          <p:cNvCxnSpPr>
            <a:cxnSpLocks noChangeShapeType="1"/>
          </p:cNvCxnSpPr>
          <p:nvPr/>
        </p:nvCxnSpPr>
        <p:spPr bwMode="auto">
          <a:xfrm flipH="1">
            <a:off x="1524000" y="4110038"/>
            <a:ext cx="6732588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26B9-07AC-4BAF-B3D7-FAC1D3999DA4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09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166966" y="3119491"/>
            <a:ext cx="10158469" cy="40440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34"/>
          <p:cNvSpPr/>
          <p:nvPr/>
        </p:nvSpPr>
        <p:spPr>
          <a:xfrm>
            <a:off x="3016216" y="2985315"/>
            <a:ext cx="268924" cy="266903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4"/>
          <p:cNvSpPr/>
          <p:nvPr/>
        </p:nvSpPr>
        <p:spPr>
          <a:xfrm>
            <a:off x="5937988" y="2985315"/>
            <a:ext cx="268925" cy="266903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34"/>
          <p:cNvSpPr/>
          <p:nvPr/>
        </p:nvSpPr>
        <p:spPr>
          <a:xfrm>
            <a:off x="8890090" y="2985315"/>
            <a:ext cx="266903" cy="266903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32"/>
          <p:cNvCxnSpPr/>
          <p:nvPr/>
        </p:nvCxnSpPr>
        <p:spPr>
          <a:xfrm flipV="1">
            <a:off x="3155731" y="3118767"/>
            <a:ext cx="0" cy="76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2"/>
          <p:cNvCxnSpPr/>
          <p:nvPr/>
        </p:nvCxnSpPr>
        <p:spPr>
          <a:xfrm flipV="1">
            <a:off x="6071439" y="3118767"/>
            <a:ext cx="0" cy="766335"/>
          </a:xfrm>
          <a:prstGeom prst="line">
            <a:avLst/>
          </a:prstGeom>
          <a:ln w="1905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/>
          <p:cNvCxnSpPr/>
          <p:nvPr/>
        </p:nvCxnSpPr>
        <p:spPr>
          <a:xfrm flipV="1">
            <a:off x="9025564" y="3118767"/>
            <a:ext cx="0" cy="766335"/>
          </a:xfrm>
          <a:prstGeom prst="line">
            <a:avLst/>
          </a:prstGeom>
          <a:ln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2060842" y="4019278"/>
            <a:ext cx="2179672" cy="14904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 up new technological tracks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822681" y="4005250"/>
            <a:ext cx="2690809" cy="149044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Produce an overall or fundamental replacement for traditional technologies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7966042" y="4020573"/>
            <a:ext cx="2422139" cy="143872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Enhance the scientific and technological competitiveness</a:t>
            </a:r>
          </a:p>
        </p:txBody>
      </p:sp>
      <p:sp>
        <p:nvSpPr>
          <p:cNvPr id="15" name="Sev01"/>
          <p:cNvSpPr>
            <a:spLocks noChangeAspect="1"/>
          </p:cNvSpPr>
          <p:nvPr/>
        </p:nvSpPr>
        <p:spPr>
          <a:xfrm>
            <a:off x="8661606" y="2182586"/>
            <a:ext cx="663212" cy="663212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6" name="Freeform 105"/>
          <p:cNvSpPr>
            <a:spLocks noEditPoints="1"/>
          </p:cNvSpPr>
          <p:nvPr/>
        </p:nvSpPr>
        <p:spPr bwMode="auto">
          <a:xfrm>
            <a:off x="8809212" y="2332213"/>
            <a:ext cx="370024" cy="36395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Sev01"/>
          <p:cNvSpPr>
            <a:spLocks noChangeAspect="1"/>
          </p:cNvSpPr>
          <p:nvPr/>
        </p:nvSpPr>
        <p:spPr>
          <a:xfrm>
            <a:off x="2824127" y="2182586"/>
            <a:ext cx="661191" cy="66321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" name="Freeform 62"/>
          <p:cNvSpPr>
            <a:spLocks noEditPoints="1"/>
          </p:cNvSpPr>
          <p:nvPr/>
        </p:nvSpPr>
        <p:spPr bwMode="auto">
          <a:xfrm>
            <a:off x="2967689" y="2326148"/>
            <a:ext cx="374067" cy="376089"/>
          </a:xfrm>
          <a:custGeom>
            <a:avLst/>
            <a:gdLst>
              <a:gd name="T0" fmla="*/ 58 w 58"/>
              <a:gd name="T1" fmla="*/ 33 h 58"/>
              <a:gd name="T2" fmla="*/ 57 w 58"/>
              <a:gd name="T3" fmla="*/ 34 h 58"/>
              <a:gd name="T4" fmla="*/ 50 w 58"/>
              <a:gd name="T5" fmla="*/ 35 h 58"/>
              <a:gd name="T6" fmla="*/ 49 w 58"/>
              <a:gd name="T7" fmla="*/ 39 h 58"/>
              <a:gd name="T8" fmla="*/ 53 w 58"/>
              <a:gd name="T9" fmla="*/ 44 h 58"/>
              <a:gd name="T10" fmla="*/ 53 w 58"/>
              <a:gd name="T11" fmla="*/ 45 h 58"/>
              <a:gd name="T12" fmla="*/ 53 w 58"/>
              <a:gd name="T13" fmla="*/ 46 h 58"/>
              <a:gd name="T14" fmla="*/ 45 w 58"/>
              <a:gd name="T15" fmla="*/ 53 h 58"/>
              <a:gd name="T16" fmla="*/ 44 w 58"/>
              <a:gd name="T17" fmla="*/ 52 h 58"/>
              <a:gd name="T18" fmla="*/ 39 w 58"/>
              <a:gd name="T19" fmla="*/ 48 h 58"/>
              <a:gd name="T20" fmla="*/ 36 w 58"/>
              <a:gd name="T21" fmla="*/ 50 h 58"/>
              <a:gd name="T22" fmla="*/ 34 w 58"/>
              <a:gd name="T23" fmla="*/ 57 h 58"/>
              <a:gd name="T24" fmla="*/ 33 w 58"/>
              <a:gd name="T25" fmla="*/ 58 h 58"/>
              <a:gd name="T26" fmla="*/ 25 w 58"/>
              <a:gd name="T27" fmla="*/ 58 h 58"/>
              <a:gd name="T28" fmla="*/ 23 w 58"/>
              <a:gd name="T29" fmla="*/ 57 h 58"/>
              <a:gd name="T30" fmla="*/ 22 w 58"/>
              <a:gd name="T31" fmla="*/ 50 h 58"/>
              <a:gd name="T32" fmla="*/ 19 w 58"/>
              <a:gd name="T33" fmla="*/ 48 h 58"/>
              <a:gd name="T34" fmla="*/ 14 w 58"/>
              <a:gd name="T35" fmla="*/ 52 h 58"/>
              <a:gd name="T36" fmla="*/ 13 w 58"/>
              <a:gd name="T37" fmla="*/ 53 h 58"/>
              <a:gd name="T38" fmla="*/ 12 w 58"/>
              <a:gd name="T39" fmla="*/ 52 h 58"/>
              <a:gd name="T40" fmla="*/ 5 w 58"/>
              <a:gd name="T41" fmla="*/ 46 h 58"/>
              <a:gd name="T42" fmla="*/ 5 w 58"/>
              <a:gd name="T43" fmla="*/ 45 h 58"/>
              <a:gd name="T44" fmla="*/ 5 w 58"/>
              <a:gd name="T45" fmla="*/ 44 h 58"/>
              <a:gd name="T46" fmla="*/ 9 w 58"/>
              <a:gd name="T47" fmla="*/ 39 h 58"/>
              <a:gd name="T48" fmla="*/ 8 w 58"/>
              <a:gd name="T49" fmla="*/ 35 h 58"/>
              <a:gd name="T50" fmla="*/ 1 w 58"/>
              <a:gd name="T51" fmla="*/ 34 h 58"/>
              <a:gd name="T52" fmla="*/ 0 w 58"/>
              <a:gd name="T53" fmla="*/ 33 h 58"/>
              <a:gd name="T54" fmla="*/ 0 w 58"/>
              <a:gd name="T55" fmla="*/ 24 h 58"/>
              <a:gd name="T56" fmla="*/ 1 w 58"/>
              <a:gd name="T57" fmla="*/ 23 h 58"/>
              <a:gd name="T58" fmla="*/ 8 w 58"/>
              <a:gd name="T59" fmla="*/ 22 h 58"/>
              <a:gd name="T60" fmla="*/ 9 w 58"/>
              <a:gd name="T61" fmla="*/ 18 h 58"/>
              <a:gd name="T62" fmla="*/ 5 w 58"/>
              <a:gd name="T63" fmla="*/ 13 h 58"/>
              <a:gd name="T64" fmla="*/ 5 w 58"/>
              <a:gd name="T65" fmla="*/ 12 h 58"/>
              <a:gd name="T66" fmla="*/ 5 w 58"/>
              <a:gd name="T67" fmla="*/ 11 h 58"/>
              <a:gd name="T68" fmla="*/ 13 w 58"/>
              <a:gd name="T69" fmla="*/ 5 h 58"/>
              <a:gd name="T70" fmla="*/ 14 w 58"/>
              <a:gd name="T71" fmla="*/ 5 h 58"/>
              <a:gd name="T72" fmla="*/ 19 w 58"/>
              <a:gd name="T73" fmla="*/ 9 h 58"/>
              <a:gd name="T74" fmla="*/ 22 w 58"/>
              <a:gd name="T75" fmla="*/ 8 h 58"/>
              <a:gd name="T76" fmla="*/ 23 w 58"/>
              <a:gd name="T77" fmla="*/ 1 h 58"/>
              <a:gd name="T78" fmla="*/ 25 w 58"/>
              <a:gd name="T79" fmla="*/ 0 h 58"/>
              <a:gd name="T80" fmla="*/ 33 w 58"/>
              <a:gd name="T81" fmla="*/ 0 h 58"/>
              <a:gd name="T82" fmla="*/ 34 w 58"/>
              <a:gd name="T83" fmla="*/ 1 h 58"/>
              <a:gd name="T84" fmla="*/ 36 w 58"/>
              <a:gd name="T85" fmla="*/ 8 h 58"/>
              <a:gd name="T86" fmla="*/ 39 w 58"/>
              <a:gd name="T87" fmla="*/ 9 h 58"/>
              <a:gd name="T88" fmla="*/ 44 w 58"/>
              <a:gd name="T89" fmla="*/ 5 h 58"/>
              <a:gd name="T90" fmla="*/ 45 w 58"/>
              <a:gd name="T91" fmla="*/ 5 h 58"/>
              <a:gd name="T92" fmla="*/ 46 w 58"/>
              <a:gd name="T93" fmla="*/ 5 h 58"/>
              <a:gd name="T94" fmla="*/ 52 w 58"/>
              <a:gd name="T95" fmla="*/ 12 h 58"/>
              <a:gd name="T96" fmla="*/ 53 w 58"/>
              <a:gd name="T97" fmla="*/ 12 h 58"/>
              <a:gd name="T98" fmla="*/ 52 w 58"/>
              <a:gd name="T99" fmla="*/ 13 h 58"/>
              <a:gd name="T100" fmla="*/ 48 w 58"/>
              <a:gd name="T101" fmla="*/ 18 h 58"/>
              <a:gd name="T102" fmla="*/ 50 w 58"/>
              <a:gd name="T103" fmla="*/ 22 h 58"/>
              <a:gd name="T104" fmla="*/ 57 w 58"/>
              <a:gd name="T105" fmla="*/ 23 h 58"/>
              <a:gd name="T106" fmla="*/ 58 w 58"/>
              <a:gd name="T107" fmla="*/ 25 h 58"/>
              <a:gd name="T108" fmla="*/ 58 w 58"/>
              <a:gd name="T109" fmla="*/ 33 h 58"/>
              <a:gd name="T110" fmla="*/ 29 w 58"/>
              <a:gd name="T111" fmla="*/ 19 h 58"/>
              <a:gd name="T112" fmla="*/ 19 w 58"/>
              <a:gd name="T113" fmla="*/ 29 h 58"/>
              <a:gd name="T114" fmla="*/ 29 w 58"/>
              <a:gd name="T115" fmla="*/ 38 h 58"/>
              <a:gd name="T116" fmla="*/ 39 w 58"/>
              <a:gd name="T117" fmla="*/ 29 h 58"/>
              <a:gd name="T118" fmla="*/ 29 w 58"/>
              <a:gd name="T119" fmla="*/ 19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Sev01"/>
          <p:cNvSpPr>
            <a:spLocks noChangeAspect="1"/>
          </p:cNvSpPr>
          <p:nvPr/>
        </p:nvSpPr>
        <p:spPr>
          <a:xfrm>
            <a:off x="5741855" y="2182586"/>
            <a:ext cx="663212" cy="663212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0" name="Freeform 135"/>
          <p:cNvSpPr>
            <a:spLocks noEditPoints="1"/>
          </p:cNvSpPr>
          <p:nvPr/>
        </p:nvSpPr>
        <p:spPr bwMode="auto">
          <a:xfrm>
            <a:off x="5875307" y="2328169"/>
            <a:ext cx="396309" cy="372045"/>
          </a:xfrm>
          <a:custGeom>
            <a:avLst/>
            <a:gdLst>
              <a:gd name="T0" fmla="*/ 13 w 73"/>
              <a:gd name="T1" fmla="*/ 39 h 68"/>
              <a:gd name="T2" fmla="*/ 8 w 73"/>
              <a:gd name="T3" fmla="*/ 39 h 68"/>
              <a:gd name="T4" fmla="*/ 0 w 73"/>
              <a:gd name="T5" fmla="*/ 33 h 68"/>
              <a:gd name="T6" fmla="*/ 5 w 73"/>
              <a:gd name="T7" fmla="*/ 19 h 68"/>
              <a:gd name="T8" fmla="*/ 15 w 73"/>
              <a:gd name="T9" fmla="*/ 22 h 68"/>
              <a:gd name="T10" fmla="*/ 20 w 73"/>
              <a:gd name="T11" fmla="*/ 21 h 68"/>
              <a:gd name="T12" fmla="*/ 20 w 73"/>
              <a:gd name="T13" fmla="*/ 24 h 68"/>
              <a:gd name="T14" fmla="*/ 23 w 73"/>
              <a:gd name="T15" fmla="*/ 34 h 68"/>
              <a:gd name="T16" fmla="*/ 13 w 73"/>
              <a:gd name="T17" fmla="*/ 39 h 68"/>
              <a:gd name="T18" fmla="*/ 15 w 73"/>
              <a:gd name="T19" fmla="*/ 19 h 68"/>
              <a:gd name="T20" fmla="*/ 5 w 73"/>
              <a:gd name="T21" fmla="*/ 9 h 68"/>
              <a:gd name="T22" fmla="*/ 15 w 73"/>
              <a:gd name="T23" fmla="*/ 0 h 68"/>
              <a:gd name="T24" fmla="*/ 25 w 73"/>
              <a:gd name="T25" fmla="*/ 9 h 68"/>
              <a:gd name="T26" fmla="*/ 15 w 73"/>
              <a:gd name="T27" fmla="*/ 19 h 68"/>
              <a:gd name="T28" fmla="*/ 53 w 73"/>
              <a:gd name="T29" fmla="*/ 68 h 68"/>
              <a:gd name="T30" fmla="*/ 20 w 73"/>
              <a:gd name="T31" fmla="*/ 68 h 68"/>
              <a:gd name="T32" fmla="*/ 10 w 73"/>
              <a:gd name="T33" fmla="*/ 58 h 68"/>
              <a:gd name="T34" fmla="*/ 23 w 73"/>
              <a:gd name="T35" fmla="*/ 36 h 68"/>
              <a:gd name="T36" fmla="*/ 37 w 73"/>
              <a:gd name="T37" fmla="*/ 41 h 68"/>
              <a:gd name="T38" fmla="*/ 50 w 73"/>
              <a:gd name="T39" fmla="*/ 36 h 68"/>
              <a:gd name="T40" fmla="*/ 64 w 73"/>
              <a:gd name="T41" fmla="*/ 58 h 68"/>
              <a:gd name="T42" fmla="*/ 53 w 73"/>
              <a:gd name="T43" fmla="*/ 68 h 68"/>
              <a:gd name="T44" fmla="*/ 37 w 73"/>
              <a:gd name="T45" fmla="*/ 39 h 68"/>
              <a:gd name="T46" fmla="*/ 22 w 73"/>
              <a:gd name="T47" fmla="*/ 24 h 68"/>
              <a:gd name="T48" fmla="*/ 37 w 73"/>
              <a:gd name="T49" fmla="*/ 9 h 68"/>
              <a:gd name="T50" fmla="*/ 51 w 73"/>
              <a:gd name="T51" fmla="*/ 24 h 68"/>
              <a:gd name="T52" fmla="*/ 37 w 73"/>
              <a:gd name="T53" fmla="*/ 39 h 68"/>
              <a:gd name="T54" fmla="*/ 59 w 73"/>
              <a:gd name="T55" fmla="*/ 19 h 68"/>
              <a:gd name="T56" fmla="*/ 49 w 73"/>
              <a:gd name="T57" fmla="*/ 9 h 68"/>
              <a:gd name="T58" fmla="*/ 59 w 73"/>
              <a:gd name="T59" fmla="*/ 0 h 68"/>
              <a:gd name="T60" fmla="*/ 68 w 73"/>
              <a:gd name="T61" fmla="*/ 9 h 68"/>
              <a:gd name="T62" fmla="*/ 59 w 73"/>
              <a:gd name="T63" fmla="*/ 19 h 68"/>
              <a:gd name="T64" fmla="*/ 66 w 73"/>
              <a:gd name="T65" fmla="*/ 39 h 68"/>
              <a:gd name="T66" fmla="*/ 61 w 73"/>
              <a:gd name="T67" fmla="*/ 39 h 68"/>
              <a:gd name="T68" fmla="*/ 51 w 73"/>
              <a:gd name="T69" fmla="*/ 34 h 68"/>
              <a:gd name="T70" fmla="*/ 54 w 73"/>
              <a:gd name="T71" fmla="*/ 24 h 68"/>
              <a:gd name="T72" fmla="*/ 54 w 73"/>
              <a:gd name="T73" fmla="*/ 21 h 68"/>
              <a:gd name="T74" fmla="*/ 59 w 73"/>
              <a:gd name="T75" fmla="*/ 22 h 68"/>
              <a:gd name="T76" fmla="*/ 69 w 73"/>
              <a:gd name="T77" fmla="*/ 19 h 68"/>
              <a:gd name="T78" fmla="*/ 73 w 73"/>
              <a:gd name="T79" fmla="*/ 33 h 68"/>
              <a:gd name="T80" fmla="*/ 66 w 73"/>
              <a:gd name="T81" fmla="*/ 39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233556" y="357012"/>
            <a:ext cx="656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Importance of Disruptive technology</a:t>
            </a:r>
          </a:p>
        </p:txBody>
      </p:sp>
      <p:sp>
        <p:nvSpPr>
          <p:cNvPr id="22" name="任意多边形 21"/>
          <p:cNvSpPr/>
          <p:nvPr/>
        </p:nvSpPr>
        <p:spPr>
          <a:xfrm flipH="1">
            <a:off x="1341487" y="780336"/>
            <a:ext cx="2853178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" y="364144"/>
            <a:ext cx="812064" cy="812064"/>
          </a:xfrm>
          <a:prstGeom prst="rect">
            <a:avLst/>
          </a:prstGeom>
        </p:spPr>
      </p:pic>
      <p:sp>
        <p:nvSpPr>
          <p:cNvPr id="25" name="灯片编号占位符 24"/>
          <p:cNvSpPr>
            <a:spLocks noGrp="1"/>
          </p:cNvSpPr>
          <p:nvPr>
            <p:ph type="sldNum" sz="quarter" idx="4294967295"/>
          </p:nvPr>
        </p:nvSpPr>
        <p:spPr>
          <a:xfrm>
            <a:off x="10774680" y="6356350"/>
            <a:ext cx="1437640" cy="365125"/>
          </a:xfrm>
        </p:spPr>
        <p:txBody>
          <a:bodyPr/>
          <a:lstStyle/>
          <a:p>
            <a:fld id="{023126B9-07AC-4BAF-B3D7-FAC1D3999DA4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85659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1906377">
            <a:off x="3768527" y="3757983"/>
            <a:ext cx="1325688" cy="4289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8485059">
            <a:off x="4055109" y="4992043"/>
            <a:ext cx="1327638" cy="409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14116530">
            <a:off x="5954937" y="4965724"/>
            <a:ext cx="859748" cy="4289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14763572">
            <a:off x="4561991" y="2752020"/>
            <a:ext cx="857798" cy="4289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19111680">
            <a:off x="5965659" y="2863145"/>
            <a:ext cx="857798" cy="409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rot="352746">
            <a:off x="6365317" y="3892502"/>
            <a:ext cx="859747" cy="409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230210" y="3144581"/>
            <a:ext cx="577064" cy="577064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4682378" y="3045092"/>
            <a:ext cx="1854013" cy="1631766"/>
          </a:xfrm>
          <a:prstGeom prst="hexagon">
            <a:avLst/>
          </a:prstGeom>
          <a:solidFill>
            <a:srgbClr val="D9D9D9"/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2400" kern="0" dirty="0">
              <a:solidFill>
                <a:srgbClr val="4545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32"/>
          <p:cNvSpPr txBox="1"/>
          <p:nvPr/>
        </p:nvSpPr>
        <p:spPr>
          <a:xfrm>
            <a:off x="3303694" y="1272827"/>
            <a:ext cx="2604587" cy="537556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000" dirty="0"/>
              <a:t>Specific S&amp;T content</a:t>
            </a:r>
            <a:endParaRPr lang="en-US" altLang="zh-CN" sz="2000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6" name="TextBox 133"/>
          <p:cNvSpPr txBox="1"/>
          <p:nvPr/>
        </p:nvSpPr>
        <p:spPr>
          <a:xfrm>
            <a:off x="7223113" y="2106722"/>
            <a:ext cx="1583027" cy="70183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000" dirty="0"/>
              <a:t>Projects</a:t>
            </a:r>
            <a:endParaRPr lang="en-US" altLang="zh-CN" sz="2000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7" name="TextBox 134"/>
          <p:cNvSpPr txBox="1"/>
          <p:nvPr/>
        </p:nvSpPr>
        <p:spPr>
          <a:xfrm>
            <a:off x="7833482" y="3589347"/>
            <a:ext cx="1584977" cy="70378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000" dirty="0"/>
              <a:t>Innovation mechanisms</a:t>
            </a:r>
            <a:endParaRPr lang="en-US" altLang="zh-CN" sz="2000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8" name="TextBox 135"/>
          <p:cNvSpPr txBox="1"/>
          <p:nvPr/>
        </p:nvSpPr>
        <p:spPr>
          <a:xfrm>
            <a:off x="7030108" y="5411193"/>
            <a:ext cx="1583027" cy="70378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000" dirty="0"/>
              <a:t>Rewards and management</a:t>
            </a:r>
            <a:endParaRPr lang="en-US" altLang="zh-CN" sz="2000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TextBox 136"/>
          <p:cNvSpPr txBox="1"/>
          <p:nvPr/>
        </p:nvSpPr>
        <p:spPr>
          <a:xfrm>
            <a:off x="2911806" y="5740393"/>
            <a:ext cx="1885442" cy="615957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configuration</a:t>
            </a:r>
          </a:p>
        </p:txBody>
      </p:sp>
      <p:sp>
        <p:nvSpPr>
          <p:cNvPr id="25" name="任意多边形 24"/>
          <p:cNvSpPr/>
          <p:nvPr/>
        </p:nvSpPr>
        <p:spPr>
          <a:xfrm>
            <a:off x="3608665" y="5167502"/>
            <a:ext cx="577064" cy="579013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6532976" y="5307868"/>
            <a:ext cx="577064" cy="577064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7240659" y="3701446"/>
            <a:ext cx="577064" cy="577064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692838" y="2114521"/>
            <a:ext cx="577064" cy="579013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4507402" y="1806493"/>
            <a:ext cx="577064" cy="579013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294967295"/>
          </p:nvPr>
        </p:nvSpPr>
        <p:spPr>
          <a:xfrm>
            <a:off x="10774680" y="6356350"/>
            <a:ext cx="1437640" cy="365125"/>
          </a:xfrm>
        </p:spPr>
        <p:txBody>
          <a:bodyPr/>
          <a:lstStyle/>
          <a:p>
            <a:fld id="{023126B9-07AC-4BAF-B3D7-FAC1D3999DA4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233556" y="357012"/>
            <a:ext cx="656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Disruptive technology texts</a:t>
            </a:r>
            <a:endParaRPr lang="zh-CN" altLang="en-US" sz="24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 flipH="1">
            <a:off x="1341487" y="780336"/>
            <a:ext cx="2853178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" y="364144"/>
            <a:ext cx="812064" cy="812064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7E94056F-61AF-4715-A42B-D351C0AE8FD8}"/>
              </a:ext>
            </a:extLst>
          </p:cNvPr>
          <p:cNvSpPr/>
          <p:nvPr/>
        </p:nvSpPr>
        <p:spPr>
          <a:xfrm>
            <a:off x="2061121" y="3075057"/>
            <a:ext cx="124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Industrial support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68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66966" y="1709882"/>
            <a:ext cx="2653496" cy="2476845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69650" y="2089218"/>
            <a:ext cx="2248128" cy="17181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46018" y="3169559"/>
            <a:ext cx="6240400" cy="2606986"/>
          </a:xfrm>
          <a:prstGeom prst="rect">
            <a:avLst/>
          </a:prstGeom>
          <a:noFill/>
        </p:spPr>
        <p:txBody>
          <a:bodyPr lIns="0" rIns="0"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Through the analysis and mining of S&amp;T policy text, we can see the </a:t>
            </a:r>
            <a:r>
              <a:rPr lang="en-US" altLang="zh-CN" sz="2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layout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focus areas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2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development pulse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each country's S&amp;T policy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294967295"/>
          </p:nvPr>
        </p:nvSpPr>
        <p:spPr>
          <a:xfrm>
            <a:off x="10774680" y="6356350"/>
            <a:ext cx="1437640" cy="365125"/>
          </a:xfrm>
        </p:spPr>
        <p:txBody>
          <a:bodyPr/>
          <a:lstStyle/>
          <a:p>
            <a:fld id="{023126B9-07AC-4BAF-B3D7-FAC1D3999DA4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233556" y="357012"/>
            <a:ext cx="656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Purpose</a:t>
            </a:r>
            <a:endParaRPr lang="zh-CN" altLang="en-US" sz="24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 flipH="1">
            <a:off x="1341487" y="780336"/>
            <a:ext cx="2853178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" y="364144"/>
            <a:ext cx="812064" cy="81206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A0838C6-9D93-4B3D-8D94-9271B10A0981}"/>
              </a:ext>
            </a:extLst>
          </p:cNvPr>
          <p:cNvSpPr/>
          <p:nvPr/>
        </p:nvSpPr>
        <p:spPr>
          <a:xfrm>
            <a:off x="4518218" y="14890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/>
              <a:t>Disruptive technology policies can </a:t>
            </a:r>
          </a:p>
          <a:p>
            <a:r>
              <a:rPr lang="en-US" altLang="zh-CN" sz="2400" dirty="0"/>
              <a:t>stimulate </a:t>
            </a:r>
            <a:r>
              <a:rPr lang="en-US" altLang="zh-CN" sz="2400" dirty="0">
                <a:solidFill>
                  <a:srgbClr val="92D050"/>
                </a:solidFill>
              </a:rPr>
              <a:t>technological innovation </a:t>
            </a:r>
            <a:r>
              <a:rPr lang="en-US" altLang="zh-CN" sz="2400" dirty="0"/>
              <a:t>and </a:t>
            </a:r>
          </a:p>
          <a:p>
            <a:r>
              <a:rPr lang="en-US" altLang="zh-CN" sz="2400" dirty="0"/>
              <a:t>provide corresponding </a:t>
            </a:r>
            <a:r>
              <a:rPr lang="en-US" altLang="zh-CN" sz="2400" dirty="0">
                <a:solidFill>
                  <a:srgbClr val="92D050"/>
                </a:solidFill>
              </a:rPr>
              <a:t>support and guarantee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2268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61546" y="1468322"/>
            <a:ext cx="12253546" cy="3886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1541464" y="2547939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15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9" name="文本框 58"/>
          <p:cNvSpPr txBox="1"/>
          <p:nvPr/>
        </p:nvSpPr>
        <p:spPr>
          <a:xfrm>
            <a:off x="3401413" y="2513769"/>
            <a:ext cx="46042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 design</a:t>
            </a:r>
          </a:p>
          <a:p>
            <a:pPr>
              <a:defRPr/>
            </a:pP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&amp;</a:t>
            </a:r>
          </a:p>
          <a:p>
            <a:pPr>
              <a:defRPr/>
            </a:pP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specific process</a:t>
            </a:r>
          </a:p>
        </p:txBody>
      </p:sp>
      <p:sp>
        <p:nvSpPr>
          <p:cNvPr id="21" name="等腰三角形 20"/>
          <p:cNvSpPr/>
          <p:nvPr/>
        </p:nvSpPr>
        <p:spPr>
          <a:xfrm rot="9233090">
            <a:off x="8731250" y="2454275"/>
            <a:ext cx="266700" cy="2301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22" name="等腰三角形 21"/>
          <p:cNvSpPr/>
          <p:nvPr/>
        </p:nvSpPr>
        <p:spPr>
          <a:xfrm rot="15569576">
            <a:off x="8378826" y="3128963"/>
            <a:ext cx="396875" cy="3429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23" name="等腰三角形 22"/>
          <p:cNvSpPr/>
          <p:nvPr/>
        </p:nvSpPr>
        <p:spPr>
          <a:xfrm rot="21371394">
            <a:off x="8247063" y="1804989"/>
            <a:ext cx="266700" cy="2301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24" name="等腰三角形 23"/>
          <p:cNvSpPr/>
          <p:nvPr/>
        </p:nvSpPr>
        <p:spPr>
          <a:xfrm rot="12912161">
            <a:off x="9288463" y="3487739"/>
            <a:ext cx="944562" cy="81597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25" name="等腰三角形 24"/>
          <p:cNvSpPr/>
          <p:nvPr/>
        </p:nvSpPr>
        <p:spPr>
          <a:xfrm rot="12912161">
            <a:off x="9156700" y="3427413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26" name="椭圆 25"/>
          <p:cNvSpPr/>
          <p:nvPr/>
        </p:nvSpPr>
        <p:spPr>
          <a:xfrm rot="9110320">
            <a:off x="10477500" y="37925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/>
            </a:endParaRPr>
          </a:p>
        </p:txBody>
      </p:sp>
      <p:sp>
        <p:nvSpPr>
          <p:cNvPr id="27" name="椭圆 26"/>
          <p:cNvSpPr/>
          <p:nvPr/>
        </p:nvSpPr>
        <p:spPr>
          <a:xfrm rot="9110320">
            <a:off x="9388475" y="4295775"/>
            <a:ext cx="115888" cy="1158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/>
            </a:endParaRPr>
          </a:p>
        </p:txBody>
      </p:sp>
      <p:sp>
        <p:nvSpPr>
          <p:cNvPr id="28" name="椭圆 27"/>
          <p:cNvSpPr/>
          <p:nvPr/>
        </p:nvSpPr>
        <p:spPr>
          <a:xfrm rot="9110320">
            <a:off x="9505950" y="31321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/>
            </a:endParaRPr>
          </a:p>
        </p:txBody>
      </p:sp>
      <p:sp>
        <p:nvSpPr>
          <p:cNvPr id="29" name="等腰三角形 28"/>
          <p:cNvSpPr/>
          <p:nvPr/>
        </p:nvSpPr>
        <p:spPr>
          <a:xfrm rot="18210217">
            <a:off x="7838282" y="2162970"/>
            <a:ext cx="127000" cy="10953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sp>
        <p:nvSpPr>
          <p:cNvPr id="30" name="等腰三角形 29"/>
          <p:cNvSpPr/>
          <p:nvPr/>
        </p:nvSpPr>
        <p:spPr>
          <a:xfrm rot="8748521">
            <a:off x="8196264" y="2314575"/>
            <a:ext cx="128587" cy="1095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/>
            </a:endParaRPr>
          </a:p>
        </p:txBody>
      </p:sp>
      <p:cxnSp>
        <p:nvCxnSpPr>
          <p:cNvPr id="31" name="Straight Connector 13"/>
          <p:cNvCxnSpPr>
            <a:cxnSpLocks noChangeShapeType="1"/>
          </p:cNvCxnSpPr>
          <p:nvPr/>
        </p:nvCxnSpPr>
        <p:spPr bwMode="auto">
          <a:xfrm flipH="1">
            <a:off x="1524000" y="4110038"/>
            <a:ext cx="6732588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26B9-07AC-4BAF-B3D7-FAC1D3999DA4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8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916035" y="1848758"/>
            <a:ext cx="0" cy="37084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4806498" y="4606246"/>
            <a:ext cx="220663" cy="2206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06498" y="2579009"/>
            <a:ext cx="220663" cy="220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27198" y="2759031"/>
            <a:ext cx="3762375" cy="6096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请在此处输入文本，或者将文本粘贴到此处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请在此处输入文本，或者将文本粘贴到此处</a:t>
            </a:r>
            <a:endParaRPr lang="zh-HK" altLang="zh-HK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7197" y="2261508"/>
            <a:ext cx="3430588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HK" altLang="en-US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27198" y="4786268"/>
            <a:ext cx="3762375" cy="6096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请在此处输入文本，或者将文本粘贴到此处</a:t>
            </a:r>
            <a:endParaRPr lang="en-US" altLang="zh-CN" sz="14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请在此处输入文本，或者将文本粘贴到此处</a:t>
            </a:r>
            <a:endParaRPr lang="zh-HK" altLang="zh-HK" sz="14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27197" y="4287158"/>
            <a:ext cx="3430588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HK" altLang="en-US" b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5027161" y="2680608"/>
            <a:ext cx="3995737" cy="7938"/>
          </a:xfrm>
          <a:prstGeom prst="line">
            <a:avLst/>
          </a:prstGeom>
          <a:solidFill>
            <a:srgbClr val="D3481D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/>
        </p:nvCxnSpPr>
        <p:spPr>
          <a:xfrm flipV="1">
            <a:off x="5027161" y="4712608"/>
            <a:ext cx="3995737" cy="7938"/>
          </a:xfrm>
          <a:prstGeom prst="line">
            <a:avLst/>
          </a:prstGeom>
          <a:solidFill>
            <a:srgbClr val="D3481D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3" name="灯片编号占位符 12"/>
          <p:cNvSpPr>
            <a:spLocks noGrp="1"/>
          </p:cNvSpPr>
          <p:nvPr>
            <p:ph type="sldNum" sz="quarter" idx="4294967295"/>
          </p:nvPr>
        </p:nvSpPr>
        <p:spPr>
          <a:xfrm>
            <a:off x="10774680" y="6356350"/>
            <a:ext cx="1437640" cy="365125"/>
          </a:xfrm>
        </p:spPr>
        <p:txBody>
          <a:bodyPr/>
          <a:lstStyle/>
          <a:p>
            <a:fld id="{023126B9-07AC-4BAF-B3D7-FAC1D3999DA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247606" y="237446"/>
            <a:ext cx="656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Main method flow chart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1341487" y="780336"/>
            <a:ext cx="2853178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" y="364144"/>
            <a:ext cx="812064" cy="8120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1085A23-BE9B-4672-9573-89DA31DCA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606" y="1365111"/>
            <a:ext cx="8436040" cy="49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7783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134417" y="2587749"/>
            <a:ext cx="1492316" cy="702833"/>
          </a:xfrm>
          <a:custGeom>
            <a:avLst/>
            <a:gdLst>
              <a:gd name="connsiteX0" fmla="*/ 0 w 1133856"/>
              <a:gd name="connsiteY0" fmla="*/ 0 h 534010"/>
              <a:gd name="connsiteX1" fmla="*/ 1133856 w 1133856"/>
              <a:gd name="connsiteY1" fmla="*/ 0 h 534010"/>
              <a:gd name="connsiteX2" fmla="*/ 804672 w 1133856"/>
              <a:gd name="connsiteY2" fmla="*/ 534010 h 534010"/>
              <a:gd name="connsiteX3" fmla="*/ 351129 w 1133856"/>
              <a:gd name="connsiteY3" fmla="*/ 534010 h 534010"/>
              <a:gd name="connsiteX4" fmla="*/ 0 w 1133856"/>
              <a:gd name="connsiteY4" fmla="*/ 0 h 53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56" h="534010">
                <a:moveTo>
                  <a:pt x="0" y="0"/>
                </a:moveTo>
                <a:lnTo>
                  <a:pt x="1133856" y="0"/>
                </a:lnTo>
                <a:lnTo>
                  <a:pt x="804672" y="534010"/>
                </a:lnTo>
                <a:lnTo>
                  <a:pt x="351129" y="5340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400" kern="0">
                <a:solidFill>
                  <a:srgbClr val="FFFFFF"/>
                </a:solidFill>
                <a:latin typeface="+mn-ea"/>
              </a:rPr>
              <a:t>01</a:t>
            </a:r>
            <a:endParaRPr lang="zh-CN" altLang="en-US" sz="24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6270503" y="2635887"/>
            <a:ext cx="1155340" cy="1213108"/>
          </a:xfrm>
          <a:custGeom>
            <a:avLst/>
            <a:gdLst>
              <a:gd name="connsiteX0" fmla="*/ 321868 w 870508"/>
              <a:gd name="connsiteY0" fmla="*/ 0 h 921716"/>
              <a:gd name="connsiteX1" fmla="*/ 870508 w 870508"/>
              <a:gd name="connsiteY1" fmla="*/ 921716 h 921716"/>
              <a:gd name="connsiteX2" fmla="*/ 204825 w 870508"/>
              <a:gd name="connsiteY2" fmla="*/ 914400 h 921716"/>
              <a:gd name="connsiteX3" fmla="*/ 0 w 870508"/>
              <a:gd name="connsiteY3" fmla="*/ 555956 h 921716"/>
              <a:gd name="connsiteX4" fmla="*/ 321868 w 870508"/>
              <a:gd name="connsiteY4" fmla="*/ 0 h 921716"/>
              <a:gd name="connsiteX0" fmla="*/ 329183 w 877823"/>
              <a:gd name="connsiteY0" fmla="*/ 0 h 921716"/>
              <a:gd name="connsiteX1" fmla="*/ 877823 w 877823"/>
              <a:gd name="connsiteY1" fmla="*/ 921716 h 921716"/>
              <a:gd name="connsiteX2" fmla="*/ 212140 w 877823"/>
              <a:gd name="connsiteY2" fmla="*/ 914400 h 921716"/>
              <a:gd name="connsiteX3" fmla="*/ 0 w 877823"/>
              <a:gd name="connsiteY3" fmla="*/ 526695 h 921716"/>
              <a:gd name="connsiteX4" fmla="*/ 329183 w 877823"/>
              <a:gd name="connsiteY4" fmla="*/ 0 h 92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23" h="921716">
                <a:moveTo>
                  <a:pt x="329183" y="0"/>
                </a:moveTo>
                <a:lnTo>
                  <a:pt x="877823" y="921716"/>
                </a:lnTo>
                <a:lnTo>
                  <a:pt x="212140" y="914400"/>
                </a:lnTo>
                <a:lnTo>
                  <a:pt x="0" y="526695"/>
                </a:lnTo>
                <a:lnTo>
                  <a:pt x="329183" y="0"/>
                </a:lnTo>
                <a:close/>
              </a:path>
            </a:pathLst>
          </a:custGeom>
          <a:solidFill>
            <a:schemeClr val="accent2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288000" rIns="180000" bIns="0" anchor="ctr"/>
          <a:lstStyle/>
          <a:p>
            <a:pPr algn="ctr" eaLnBrk="1" hangingPunct="1">
              <a:defRPr/>
            </a:pPr>
            <a:r>
              <a:rPr lang="en-US" altLang="zh-CN" sz="2400" kern="0">
                <a:solidFill>
                  <a:srgbClr val="FFFFFF"/>
                </a:solidFill>
                <a:latin typeface="+mn-ea"/>
              </a:rPr>
              <a:t>02</a:t>
            </a:r>
            <a:endParaRPr lang="zh-CN" altLang="en-US" sz="24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354563" y="2645516"/>
            <a:ext cx="1155342" cy="1213108"/>
          </a:xfrm>
          <a:custGeom>
            <a:avLst/>
            <a:gdLst>
              <a:gd name="connsiteX0" fmla="*/ 541324 w 877824"/>
              <a:gd name="connsiteY0" fmla="*/ 0 h 921715"/>
              <a:gd name="connsiteX1" fmla="*/ 877824 w 877824"/>
              <a:gd name="connsiteY1" fmla="*/ 526694 h 921715"/>
              <a:gd name="connsiteX2" fmla="*/ 658368 w 877824"/>
              <a:gd name="connsiteY2" fmla="*/ 907084 h 921715"/>
              <a:gd name="connsiteX3" fmla="*/ 0 w 877824"/>
              <a:gd name="connsiteY3" fmla="*/ 921715 h 921715"/>
              <a:gd name="connsiteX4" fmla="*/ 541324 w 877824"/>
              <a:gd name="connsiteY4" fmla="*/ 0 h 92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24" h="921715">
                <a:moveTo>
                  <a:pt x="541324" y="0"/>
                </a:moveTo>
                <a:lnTo>
                  <a:pt x="877824" y="526694"/>
                </a:lnTo>
                <a:lnTo>
                  <a:pt x="658368" y="907084"/>
                </a:lnTo>
                <a:lnTo>
                  <a:pt x="0" y="921715"/>
                </a:lnTo>
                <a:lnTo>
                  <a:pt x="541324" y="0"/>
                </a:lnTo>
                <a:close/>
              </a:path>
            </a:pathLst>
          </a:custGeom>
          <a:solidFill>
            <a:schemeClr val="accent4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lIns="180000" tIns="28800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2400" kern="0">
                <a:solidFill>
                  <a:srgbClr val="FFFFFF"/>
                </a:solidFill>
                <a:latin typeface="+mn-ea"/>
              </a:rPr>
              <a:t>06</a:t>
            </a:r>
            <a:endParaRPr lang="zh-CN" altLang="en-US" sz="24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280131" y="3954902"/>
            <a:ext cx="1136084" cy="1193852"/>
          </a:xfrm>
          <a:custGeom>
            <a:avLst/>
            <a:gdLst>
              <a:gd name="connsiteX0" fmla="*/ 234086 w 863193"/>
              <a:gd name="connsiteY0" fmla="*/ 0 h 907085"/>
              <a:gd name="connsiteX1" fmla="*/ 0 w 863193"/>
              <a:gd name="connsiteY1" fmla="*/ 373075 h 907085"/>
              <a:gd name="connsiteX2" fmla="*/ 314553 w 863193"/>
              <a:gd name="connsiteY2" fmla="*/ 907085 h 907085"/>
              <a:gd name="connsiteX3" fmla="*/ 863193 w 863193"/>
              <a:gd name="connsiteY3" fmla="*/ 14630 h 907085"/>
              <a:gd name="connsiteX4" fmla="*/ 234086 w 863193"/>
              <a:gd name="connsiteY4" fmla="*/ 0 h 90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193" h="907085">
                <a:moveTo>
                  <a:pt x="234086" y="0"/>
                </a:moveTo>
                <a:lnTo>
                  <a:pt x="0" y="373075"/>
                </a:lnTo>
                <a:lnTo>
                  <a:pt x="314553" y="907085"/>
                </a:lnTo>
                <a:lnTo>
                  <a:pt x="863193" y="14630"/>
                </a:lnTo>
                <a:lnTo>
                  <a:pt x="234086" y="0"/>
                </a:lnTo>
                <a:close/>
              </a:path>
            </a:pathLst>
          </a:custGeom>
          <a:solidFill>
            <a:schemeClr val="accent4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0" rIns="144000" bIns="2520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2400" kern="0">
                <a:solidFill>
                  <a:srgbClr val="FFFFFF"/>
                </a:solidFill>
                <a:latin typeface="+mn-ea"/>
              </a:rPr>
              <a:t>03</a:t>
            </a:r>
            <a:endParaRPr lang="zh-CN" altLang="en-US" sz="24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192184" y="4503687"/>
            <a:ext cx="1405665" cy="712461"/>
          </a:xfrm>
          <a:custGeom>
            <a:avLst/>
            <a:gdLst>
              <a:gd name="connsiteX0" fmla="*/ 307238 w 1068019"/>
              <a:gd name="connsiteY0" fmla="*/ 0 h 541325"/>
              <a:gd name="connsiteX1" fmla="*/ 746150 w 1068019"/>
              <a:gd name="connsiteY1" fmla="*/ 0 h 541325"/>
              <a:gd name="connsiteX2" fmla="*/ 1068019 w 1068019"/>
              <a:gd name="connsiteY2" fmla="*/ 541325 h 541325"/>
              <a:gd name="connsiteX3" fmla="*/ 0 w 1068019"/>
              <a:gd name="connsiteY3" fmla="*/ 541325 h 541325"/>
              <a:gd name="connsiteX4" fmla="*/ 307238 w 1068019"/>
              <a:gd name="connsiteY4" fmla="*/ 0 h 5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019" h="541325">
                <a:moveTo>
                  <a:pt x="307238" y="0"/>
                </a:moveTo>
                <a:lnTo>
                  <a:pt x="746150" y="0"/>
                </a:lnTo>
                <a:lnTo>
                  <a:pt x="1068019" y="541325"/>
                </a:lnTo>
                <a:lnTo>
                  <a:pt x="0" y="541325"/>
                </a:lnTo>
                <a:lnTo>
                  <a:pt x="307238" y="0"/>
                </a:lnTo>
                <a:close/>
              </a:path>
            </a:pathLst>
          </a:custGeom>
          <a:solidFill>
            <a:schemeClr val="accent1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400" kern="0">
                <a:solidFill>
                  <a:srgbClr val="FFFFFF"/>
                </a:solidFill>
                <a:latin typeface="+mn-ea"/>
              </a:rPr>
              <a:t>04</a:t>
            </a:r>
            <a:endParaRPr lang="zh-CN" altLang="en-US" sz="24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335306" y="3954901"/>
            <a:ext cx="1155342" cy="1213108"/>
          </a:xfrm>
          <a:custGeom>
            <a:avLst/>
            <a:gdLst>
              <a:gd name="connsiteX0" fmla="*/ 658368 w 877824"/>
              <a:gd name="connsiteY0" fmla="*/ 0 h 921715"/>
              <a:gd name="connsiteX1" fmla="*/ 877824 w 877824"/>
              <a:gd name="connsiteY1" fmla="*/ 387705 h 921715"/>
              <a:gd name="connsiteX2" fmla="*/ 563271 w 877824"/>
              <a:gd name="connsiteY2" fmla="*/ 921715 h 921715"/>
              <a:gd name="connsiteX3" fmla="*/ 0 w 877824"/>
              <a:gd name="connsiteY3" fmla="*/ 7315 h 921715"/>
              <a:gd name="connsiteX4" fmla="*/ 658368 w 877824"/>
              <a:gd name="connsiteY4" fmla="*/ 0 h 92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24" h="921715">
                <a:moveTo>
                  <a:pt x="658368" y="0"/>
                </a:moveTo>
                <a:lnTo>
                  <a:pt x="877824" y="387705"/>
                </a:lnTo>
                <a:lnTo>
                  <a:pt x="563271" y="921715"/>
                </a:lnTo>
                <a:lnTo>
                  <a:pt x="0" y="7315"/>
                </a:lnTo>
                <a:lnTo>
                  <a:pt x="658368" y="0"/>
                </a:lnTo>
                <a:close/>
              </a:path>
            </a:pathLst>
          </a:custGeom>
          <a:solidFill>
            <a:schemeClr val="accent2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lIns="144000" tIns="0" rIns="0" bIns="324000" anchor="ctr"/>
          <a:lstStyle/>
          <a:p>
            <a:pPr algn="ctr" eaLnBrk="1" hangingPunct="1">
              <a:defRPr/>
            </a:pPr>
            <a:r>
              <a:rPr lang="en-US" altLang="zh-CN" sz="2400" kern="0">
                <a:solidFill>
                  <a:srgbClr val="FFFFFF"/>
                </a:solidFill>
                <a:latin typeface="+mn-ea"/>
              </a:rPr>
              <a:t>05</a:t>
            </a:r>
            <a:endParaRPr lang="zh-CN" altLang="en-US" sz="24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288462" y="3386858"/>
            <a:ext cx="1193853" cy="1010924"/>
          </a:xfrm>
          <a:custGeom>
            <a:avLst/>
            <a:gdLst>
              <a:gd name="connsiteX0" fmla="*/ 226771 w 907085"/>
              <a:gd name="connsiteY0" fmla="*/ 0 h 768096"/>
              <a:gd name="connsiteX1" fmla="*/ 21946 w 907085"/>
              <a:gd name="connsiteY1" fmla="*/ 365760 h 768096"/>
              <a:gd name="connsiteX2" fmla="*/ 0 w 907085"/>
              <a:gd name="connsiteY2" fmla="*/ 416966 h 768096"/>
              <a:gd name="connsiteX3" fmla="*/ 219456 w 907085"/>
              <a:gd name="connsiteY3" fmla="*/ 768096 h 768096"/>
              <a:gd name="connsiteX4" fmla="*/ 680314 w 907085"/>
              <a:gd name="connsiteY4" fmla="*/ 768096 h 768096"/>
              <a:gd name="connsiteX5" fmla="*/ 907085 w 907085"/>
              <a:gd name="connsiteY5" fmla="*/ 395021 h 768096"/>
              <a:gd name="connsiteX6" fmla="*/ 702259 w 907085"/>
              <a:gd name="connsiteY6" fmla="*/ 21946 h 768096"/>
              <a:gd name="connsiteX7" fmla="*/ 226771 w 907085"/>
              <a:gd name="connsiteY7" fmla="*/ 0 h 768096"/>
              <a:gd name="connsiteX0" fmla="*/ 226771 w 907085"/>
              <a:gd name="connsiteY0" fmla="*/ 0 h 768096"/>
              <a:gd name="connsiteX1" fmla="*/ 21946 w 907085"/>
              <a:gd name="connsiteY1" fmla="*/ 365760 h 768096"/>
              <a:gd name="connsiteX2" fmla="*/ 0 w 907085"/>
              <a:gd name="connsiteY2" fmla="*/ 416966 h 768096"/>
              <a:gd name="connsiteX3" fmla="*/ 219456 w 907085"/>
              <a:gd name="connsiteY3" fmla="*/ 768096 h 768096"/>
              <a:gd name="connsiteX4" fmla="*/ 680314 w 907085"/>
              <a:gd name="connsiteY4" fmla="*/ 768096 h 768096"/>
              <a:gd name="connsiteX5" fmla="*/ 907085 w 907085"/>
              <a:gd name="connsiteY5" fmla="*/ 395021 h 768096"/>
              <a:gd name="connsiteX6" fmla="*/ 687628 w 907085"/>
              <a:gd name="connsiteY6" fmla="*/ 7316 h 768096"/>
              <a:gd name="connsiteX7" fmla="*/ 226771 w 907085"/>
              <a:gd name="connsiteY7" fmla="*/ 0 h 7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085" h="768096">
                <a:moveTo>
                  <a:pt x="226771" y="0"/>
                </a:moveTo>
                <a:lnTo>
                  <a:pt x="21946" y="365760"/>
                </a:lnTo>
                <a:lnTo>
                  <a:pt x="0" y="416966"/>
                </a:lnTo>
                <a:lnTo>
                  <a:pt x="219456" y="768096"/>
                </a:lnTo>
                <a:lnTo>
                  <a:pt x="680314" y="768096"/>
                </a:lnTo>
                <a:lnTo>
                  <a:pt x="907085" y="395021"/>
                </a:lnTo>
                <a:lnTo>
                  <a:pt x="687628" y="7316"/>
                </a:lnTo>
                <a:lnTo>
                  <a:pt x="226771" y="0"/>
                </a:lnTo>
                <a:close/>
              </a:path>
            </a:pathLst>
          </a:custGeom>
          <a:solidFill>
            <a:srgbClr val="DDDDDD"/>
          </a:solidFill>
          <a:ln w="3175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wrap="none" anchor="ctr"/>
          <a:lstStyle/>
          <a:p>
            <a:pPr algn="ctr" eaLnBrk="1" hangingPunct="1">
              <a:lnSpc>
                <a:spcPct val="75000"/>
              </a:lnSpc>
              <a:defRPr/>
            </a:pPr>
            <a:endParaRPr lang="zh-CN" altLang="en-US" sz="1300" ker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9" name="直角三角形 8"/>
          <p:cNvSpPr/>
          <p:nvPr/>
        </p:nvSpPr>
        <p:spPr>
          <a:xfrm rot="4528621">
            <a:off x="4433944" y="2979128"/>
            <a:ext cx="431790" cy="431791"/>
          </a:xfrm>
          <a:prstGeom prst="rtTriangle">
            <a:avLst/>
          </a:prstGeom>
          <a:solidFill>
            <a:schemeClr val="accent4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/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zh-CN" altLang="en-US" sz="1600" kern="0">
              <a:solidFill>
                <a:srgbClr val="FFFFFF"/>
              </a:solidFill>
              <a:effectLst>
                <a:outerShdw blurRad="292100" dist="38100" dir="2700000" sx="101000" sy="101000" algn="tl" rotWithShape="0">
                  <a:srgbClr val="080808"/>
                </a:outerShdw>
              </a:effectLst>
              <a:latin typeface="+mn-ea"/>
            </a:endParaRPr>
          </a:p>
        </p:txBody>
      </p:sp>
      <p:sp>
        <p:nvSpPr>
          <p:cNvPr id="10" name="直角三角形 9"/>
          <p:cNvSpPr/>
          <p:nvPr/>
        </p:nvSpPr>
        <p:spPr>
          <a:xfrm rot="8054162">
            <a:off x="5721042" y="2291213"/>
            <a:ext cx="431790" cy="431791"/>
          </a:xfrm>
          <a:prstGeom prst="rtTriangle">
            <a:avLst/>
          </a:prstGeom>
          <a:solidFill>
            <a:schemeClr val="accent1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/>
        </p:spPr>
        <p:txBody>
          <a:bodyPr anchor="ctr"/>
          <a:lstStyle/>
          <a:p>
            <a:pPr algn="ctr" eaLnBrk="1" hangingPunct="1">
              <a:defRPr/>
            </a:pPr>
            <a:endParaRPr lang="zh-CN" altLang="en-US" kern="0">
              <a:solidFill>
                <a:srgbClr val="FFFFFF"/>
              </a:solidFill>
              <a:effectLst>
                <a:outerShdw blurRad="292100" dist="38100" dir="2700000" sx="101000" sy="101000" algn="tl" rotWithShape="0">
                  <a:srgbClr val="080808"/>
                </a:outerShdw>
              </a:effectLst>
              <a:latin typeface="+mn-ea"/>
            </a:endParaRPr>
          </a:p>
        </p:txBody>
      </p:sp>
      <p:sp>
        <p:nvSpPr>
          <p:cNvPr id="11" name="直角三角形 10"/>
          <p:cNvSpPr/>
          <p:nvPr/>
        </p:nvSpPr>
        <p:spPr>
          <a:xfrm rot="11612220">
            <a:off x="6923208" y="2966487"/>
            <a:ext cx="431791" cy="431790"/>
          </a:xfrm>
          <a:prstGeom prst="rtTriangle">
            <a:avLst/>
          </a:prstGeom>
          <a:solidFill>
            <a:schemeClr val="accent2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/>
        </p:spPr>
        <p:txBody>
          <a:bodyPr anchor="ctr"/>
          <a:lstStyle/>
          <a:p>
            <a:pPr algn="ctr" eaLnBrk="1" hangingPunct="1">
              <a:defRPr/>
            </a:pPr>
            <a:endParaRPr lang="zh-CN" altLang="en-US" kern="0">
              <a:solidFill>
                <a:srgbClr val="FFFFFF"/>
              </a:solidFill>
              <a:effectLst>
                <a:outerShdw blurRad="292100" dist="38100" dir="2700000" sx="101000" sy="101000" algn="tl" rotWithShape="0">
                  <a:srgbClr val="080808"/>
                </a:outerShdw>
              </a:effectLst>
              <a:latin typeface="+mn-ea"/>
            </a:endParaRPr>
          </a:p>
        </p:txBody>
      </p:sp>
      <p:sp>
        <p:nvSpPr>
          <p:cNvPr id="12" name="直角三角形 11"/>
          <p:cNvSpPr/>
          <p:nvPr/>
        </p:nvSpPr>
        <p:spPr>
          <a:xfrm rot="856733">
            <a:off x="4439573" y="4444362"/>
            <a:ext cx="431791" cy="431790"/>
          </a:xfrm>
          <a:prstGeom prst="rtTriangle">
            <a:avLst/>
          </a:prstGeom>
          <a:solidFill>
            <a:schemeClr val="accent2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/>
        </p:spPr>
        <p:txBody>
          <a:bodyPr anchor="ctr"/>
          <a:lstStyle/>
          <a:p>
            <a:pPr algn="ctr" eaLnBrk="1" hangingPunct="1">
              <a:defRPr/>
            </a:pPr>
            <a:endParaRPr lang="zh-CN" altLang="en-US" kern="0">
              <a:solidFill>
                <a:srgbClr val="FFFFFF"/>
              </a:solidFill>
              <a:effectLst>
                <a:outerShdw blurRad="292100" dist="38100" dir="2700000" sx="101000" sy="101000" algn="tl" rotWithShape="0">
                  <a:srgbClr val="080808"/>
                </a:outerShdw>
              </a:effectLst>
              <a:latin typeface="+mn-ea"/>
            </a:endParaRPr>
          </a:p>
        </p:txBody>
      </p:sp>
      <p:sp>
        <p:nvSpPr>
          <p:cNvPr id="13" name="直角三角形 12"/>
          <p:cNvSpPr/>
          <p:nvPr/>
        </p:nvSpPr>
        <p:spPr>
          <a:xfrm rot="18867328">
            <a:off x="5679123" y="5066129"/>
            <a:ext cx="431790" cy="431791"/>
          </a:xfrm>
          <a:prstGeom prst="rtTriangle">
            <a:avLst/>
          </a:prstGeom>
          <a:solidFill>
            <a:schemeClr val="accent1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/>
        </p:spPr>
        <p:txBody>
          <a:bodyPr anchor="ctr"/>
          <a:lstStyle/>
          <a:p>
            <a:pPr algn="ctr" eaLnBrk="1" hangingPunct="1">
              <a:defRPr/>
            </a:pPr>
            <a:endParaRPr lang="zh-CN" altLang="en-US" kern="0">
              <a:solidFill>
                <a:srgbClr val="FFFFFF"/>
              </a:solidFill>
              <a:effectLst>
                <a:outerShdw blurRad="292100" dist="38100" dir="2700000" sx="101000" sy="101000" algn="tl" rotWithShape="0">
                  <a:srgbClr val="080808"/>
                </a:outerShdw>
              </a:effectLst>
              <a:latin typeface="+mn-ea"/>
            </a:endParaRPr>
          </a:p>
        </p:txBody>
      </p:sp>
      <p:sp>
        <p:nvSpPr>
          <p:cNvPr id="14" name="直角三角形 13"/>
          <p:cNvSpPr/>
          <p:nvPr/>
        </p:nvSpPr>
        <p:spPr>
          <a:xfrm rot="15353492">
            <a:off x="6893178" y="4412080"/>
            <a:ext cx="431790" cy="431791"/>
          </a:xfrm>
          <a:prstGeom prst="rtTriangle">
            <a:avLst/>
          </a:prstGeom>
          <a:solidFill>
            <a:schemeClr val="accent4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/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zh-CN" altLang="en-US" sz="1600" kern="0">
              <a:solidFill>
                <a:srgbClr val="FFFFFF"/>
              </a:solidFill>
              <a:effectLst>
                <a:outerShdw blurRad="292100" dist="38100" dir="2700000" sx="101000" sy="101000" algn="tl" rotWithShape="0">
                  <a:srgbClr val="080808"/>
                </a:outerShdw>
              </a:effectLst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82212" y="1404960"/>
            <a:ext cx="2509449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collection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352733" y="2590006"/>
            <a:ext cx="3979831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relevance judgement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41275" y="5672773"/>
            <a:ext cx="2509449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Tokenization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191661" y="4728841"/>
            <a:ext cx="3287369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Lexicon construction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37408" y="4660257"/>
            <a:ext cx="3980086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weighted TF*IDF matrix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46326" y="2561299"/>
            <a:ext cx="4269935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Obtain calculation results</a:t>
            </a: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>
          <a:xfrm>
            <a:off x="10774680" y="6356350"/>
            <a:ext cx="1437640" cy="365125"/>
          </a:xfrm>
        </p:spPr>
        <p:txBody>
          <a:bodyPr/>
          <a:lstStyle/>
          <a:p>
            <a:fld id="{023126B9-07AC-4BAF-B3D7-FAC1D3999DA4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187766" y="296700"/>
            <a:ext cx="656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Main steps of keyword extraction</a:t>
            </a:r>
            <a:endParaRPr lang="zh-CN" altLang="en-US" sz="24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flipH="1">
            <a:off x="1341487" y="780336"/>
            <a:ext cx="2853178" cy="4571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" y="364144"/>
            <a:ext cx="812064" cy="8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02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清风素材 https://12sc.taobao.com">
  <a:themeElements>
    <a:clrScheme name="自定义 7">
      <a:dk1>
        <a:srgbClr val="8B0012"/>
      </a:dk1>
      <a:lt1>
        <a:srgbClr val="FFFFFF"/>
      </a:lt1>
      <a:dk2>
        <a:srgbClr val="8B0012"/>
      </a:dk2>
      <a:lt2>
        <a:srgbClr val="F0F0F0"/>
      </a:lt2>
      <a:accent1>
        <a:srgbClr val="C00000"/>
      </a:accent1>
      <a:accent2>
        <a:srgbClr val="8B0012"/>
      </a:accent2>
      <a:accent3>
        <a:srgbClr val="C00000"/>
      </a:accent3>
      <a:accent4>
        <a:srgbClr val="8B0012"/>
      </a:accent4>
      <a:accent5>
        <a:srgbClr val="8B0012"/>
      </a:accent5>
      <a:accent6>
        <a:srgbClr val="FFB4BE"/>
      </a:accent6>
      <a:hlink>
        <a:srgbClr val="450009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567</Words>
  <Application>Microsoft Office PowerPoint</Application>
  <PresentationFormat>宽屏</PresentationFormat>
  <Paragraphs>152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FontAwesome</vt:lpstr>
      <vt:lpstr>方正兰亭粗黑_GBK</vt:lpstr>
      <vt:lpstr>黑体</vt:lpstr>
      <vt:lpstr>华康俪金黑W8</vt:lpstr>
      <vt:lpstr>宋体</vt:lpstr>
      <vt:lpstr>微软雅黑</vt:lpstr>
      <vt:lpstr>幼圆</vt:lpstr>
      <vt:lpstr>Arial</vt:lpstr>
      <vt:lpstr>Calibri</vt:lpstr>
      <vt:lpstr>清风素材 https://12sc.taobao.com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爱新觉罗大大大大飞哥</cp:lastModifiedBy>
  <cp:revision>97</cp:revision>
  <dcterms:created xsi:type="dcterms:W3CDTF">2015-05-06T09:02:23Z</dcterms:created>
  <dcterms:modified xsi:type="dcterms:W3CDTF">2021-09-28T02:38:33Z</dcterms:modified>
</cp:coreProperties>
</file>